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46"/>
  </p:notesMasterIdLst>
  <p:sldIdLst>
    <p:sldId id="256" r:id="rId6"/>
    <p:sldId id="265" r:id="rId7"/>
    <p:sldId id="349" r:id="rId8"/>
    <p:sldId id="376" r:id="rId9"/>
    <p:sldId id="388" r:id="rId10"/>
    <p:sldId id="267" r:id="rId11"/>
    <p:sldId id="271" r:id="rId12"/>
    <p:sldId id="350" r:id="rId13"/>
    <p:sldId id="389" r:id="rId14"/>
    <p:sldId id="277" r:id="rId15"/>
    <p:sldId id="390" r:id="rId16"/>
    <p:sldId id="384" r:id="rId17"/>
    <p:sldId id="272" r:id="rId18"/>
    <p:sldId id="351" r:id="rId19"/>
    <p:sldId id="360" r:id="rId20"/>
    <p:sldId id="371" r:id="rId21"/>
    <p:sldId id="354" r:id="rId22"/>
    <p:sldId id="358" r:id="rId23"/>
    <p:sldId id="355" r:id="rId24"/>
    <p:sldId id="356" r:id="rId25"/>
    <p:sldId id="365" r:id="rId26"/>
    <p:sldId id="366" r:id="rId27"/>
    <p:sldId id="357" r:id="rId28"/>
    <p:sldId id="368" r:id="rId29"/>
    <p:sldId id="353" r:id="rId30"/>
    <p:sldId id="379" r:id="rId31"/>
    <p:sldId id="364" r:id="rId32"/>
    <p:sldId id="372" r:id="rId33"/>
    <p:sldId id="375" r:id="rId34"/>
    <p:sldId id="378" r:id="rId35"/>
    <p:sldId id="385" r:id="rId36"/>
    <p:sldId id="373" r:id="rId37"/>
    <p:sldId id="273" r:id="rId38"/>
    <p:sldId id="300" r:id="rId39"/>
    <p:sldId id="386" r:id="rId40"/>
    <p:sldId id="338" r:id="rId41"/>
    <p:sldId id="387" r:id="rId42"/>
    <p:sldId id="303" r:id="rId43"/>
    <p:sldId id="343" r:id="rId44"/>
    <p:sldId id="304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EVA Evgeniia" initials="SE" lastIdx="35" clrIdx="0">
    <p:extLst>
      <p:ext uri="{19B8F6BF-5375-455C-9EA6-DF929625EA0E}">
        <p15:presenceInfo xmlns:p15="http://schemas.microsoft.com/office/powerpoint/2012/main" userId="S::evgeniia.sergeeva@naos.com::4d3988d8-13e4-4d08-82d7-2a9206679f81" providerId="AD"/>
      </p:ext>
    </p:extLst>
  </p:cmAuthor>
  <p:cmAuthor id="2" name="Guest User" initials="GU" lastIdx="3" clrIdx="1">
    <p:extLst>
      <p:ext uri="{19B8F6BF-5375-455C-9EA6-DF929625EA0E}">
        <p15:presenceInfo xmlns:p15="http://schemas.microsoft.com/office/powerpoint/2012/main" userId="S::urn:spo:anon#4b35a7836ddba39dc90e72cc63f55045c9d739a828dd91480bf423e56b4c1748::" providerId="AD"/>
      </p:ext>
    </p:extLst>
  </p:cmAuthor>
  <p:cmAuthor id="3" name="Guest User" initials="GU [2]" lastIdx="11" clrIdx="2">
    <p:extLst>
      <p:ext uri="{19B8F6BF-5375-455C-9EA6-DF929625EA0E}">
        <p15:presenceInfo xmlns:p15="http://schemas.microsoft.com/office/powerpoint/2012/main" userId="S::urn:spo:anon#4ff44b846de733c47111c5c02cabe0ad3a3dd38a45d9189ba4a8d15ec70cd16d::" providerId="AD"/>
      </p:ext>
    </p:extLst>
  </p:cmAuthor>
  <p:cmAuthor id="4" name="BRAULT Emilie" initials="BE" lastIdx="4" clrIdx="3">
    <p:extLst>
      <p:ext uri="{19B8F6BF-5375-455C-9EA6-DF929625EA0E}">
        <p15:presenceInfo xmlns:p15="http://schemas.microsoft.com/office/powerpoint/2012/main" userId="S::emilie.brault@naos.com::9348589d-0ea4-4a67-afdb-0f33c614cd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82"/>
    <a:srgbClr val="FFFFCC"/>
    <a:srgbClr val="000000"/>
    <a:srgbClr val="F4EE00"/>
    <a:srgbClr val="E2F0D9"/>
    <a:srgbClr val="E1CCF0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F645D-01AC-42B6-83FA-759B3E66E399}" v="971" dt="2020-10-26T18:17:27.321"/>
    <p1510:client id="{186594B7-4FA9-35CC-9C90-94F7724BE914}" v="1250" dt="2020-10-26T15:37:46.212"/>
    <p1510:client id="{87A45064-1BD2-4726-BC09-88C0F3AFD8D1}" v="1483" dt="2020-10-26T15:22:50.805"/>
    <p1510:client id="{A01A9413-23AD-3403-8A05-DCFEB891D90E}" v="6" dt="2020-10-27T09:38:5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4b35a7836ddba39dc90e72cc63f55045c9d739a828dd91480bf423e56b4c1748::" providerId="AD" clId="Web-{CB38F153-1D00-DC3A-B93B-853641FAE379}"/>
    <pc:docChg chg="delSld modSld sldOrd">
      <pc:chgData name="Guest User" userId="S::urn:spo:anon#4b35a7836ddba39dc90e72cc63f55045c9d739a828dd91480bf423e56b4c1748::" providerId="AD" clId="Web-{CB38F153-1D00-DC3A-B93B-853641FAE379}" dt="2020-10-21T08:59:03.323" v="2221"/>
      <pc:docMkLst>
        <pc:docMk/>
      </pc:docMkLst>
      <pc:sldChg chg="delCm">
        <pc:chgData name="Guest User" userId="S::urn:spo:anon#4b35a7836ddba39dc90e72cc63f55045c9d739a828dd91480bf423e56b4c1748::" providerId="AD" clId="Web-{CB38F153-1D00-DC3A-B93B-853641FAE379}" dt="2020-10-21T08:58:16.432" v="2208"/>
        <pc:sldMkLst>
          <pc:docMk/>
          <pc:sldMk cId="2138726511" sldId="266"/>
        </pc:sldMkLst>
      </pc:sldChg>
      <pc:sldChg chg="addSp delSp modSp delCm">
        <pc:chgData name="Guest User" userId="S::urn:spo:anon#4b35a7836ddba39dc90e72cc63f55045c9d739a828dd91480bf423e56b4c1748::" providerId="AD" clId="Web-{CB38F153-1D00-DC3A-B93B-853641FAE379}" dt="2020-10-21T08:59:03.323" v="2221"/>
        <pc:sldMkLst>
          <pc:docMk/>
          <pc:sldMk cId="3460365698" sldId="267"/>
        </pc:sldMkLst>
        <pc:picChg chg="del">
          <ac:chgData name="Guest User" userId="S::urn:spo:anon#4b35a7836ddba39dc90e72cc63f55045c9d739a828dd91480bf423e56b4c1748::" providerId="AD" clId="Web-{CB38F153-1D00-DC3A-B93B-853641FAE379}" dt="2020-10-21T08:51:40.022" v="1343"/>
          <ac:picMkLst>
            <pc:docMk/>
            <pc:sldMk cId="3460365698" sldId="267"/>
            <ac:picMk id="3" creationId="{56D4C573-C180-4357-A565-A3B588760196}"/>
          </ac:picMkLst>
        </pc:picChg>
        <pc:cxnChg chg="add mod">
          <ac:chgData name="Guest User" userId="S::urn:spo:anon#4b35a7836ddba39dc90e72cc63f55045c9d739a828dd91480bf423e56b4c1748::" providerId="AD" clId="Web-{CB38F153-1D00-DC3A-B93B-853641FAE379}" dt="2020-10-21T08:59:03.323" v="2221"/>
          <ac:cxnSpMkLst>
            <pc:docMk/>
            <pc:sldMk cId="3460365698" sldId="267"/>
            <ac:cxnSpMk id="7" creationId="{6B372D3D-E5A6-4660-B24D-6E7DCD5B1F24}"/>
          </ac:cxnSpMkLst>
        </pc:cxnChg>
        <pc:cxnChg chg="mod">
          <ac:chgData name="Guest User" userId="S::urn:spo:anon#4b35a7836ddba39dc90e72cc63f55045c9d739a828dd91480bf423e56b4c1748::" providerId="AD" clId="Web-{CB38F153-1D00-DC3A-B93B-853641FAE379}" dt="2020-10-21T08:58:51.510" v="2217" actId="1076"/>
          <ac:cxnSpMkLst>
            <pc:docMk/>
            <pc:sldMk cId="3460365698" sldId="267"/>
            <ac:cxnSpMk id="27" creationId="{A5B02043-D4A1-4954-A3C5-414515291CAC}"/>
          </ac:cxnSpMkLst>
        </pc:cxnChg>
        <pc:cxnChg chg="mod">
          <ac:chgData name="Guest User" userId="S::urn:spo:anon#4b35a7836ddba39dc90e72cc63f55045c9d739a828dd91480bf423e56b4c1748::" providerId="AD" clId="Web-{CB38F153-1D00-DC3A-B93B-853641FAE379}" dt="2020-10-21T08:58:40.666" v="2216" actId="14100"/>
          <ac:cxnSpMkLst>
            <pc:docMk/>
            <pc:sldMk cId="3460365698" sldId="267"/>
            <ac:cxnSpMk id="36" creationId="{11298338-926E-42D1-983F-661784CEAB7B}"/>
          </ac:cxnSpMkLst>
        </pc:cxnChg>
      </pc:sldChg>
      <pc:sldChg chg="addSp delSp modSp delCm">
        <pc:chgData name="Guest User" userId="S::urn:spo:anon#4b35a7836ddba39dc90e72cc63f55045c9d739a828dd91480bf423e56b4c1748::" providerId="AD" clId="Web-{CB38F153-1D00-DC3A-B93B-853641FAE379}" dt="2020-10-21T08:47:29.520" v="1182" actId="1076"/>
        <pc:sldMkLst>
          <pc:docMk/>
          <pc:sldMk cId="2710971274" sldId="277"/>
        </pc:sldMkLst>
        <pc:spChg chg="del mod">
          <ac:chgData name="Guest User" userId="S::urn:spo:anon#4b35a7836ddba39dc90e72cc63f55045c9d739a828dd91480bf423e56b4c1748::" providerId="AD" clId="Web-{CB38F153-1D00-DC3A-B93B-853641FAE379}" dt="2020-10-21T08:45:48.691" v="1132"/>
          <ac:spMkLst>
            <pc:docMk/>
            <pc:sldMk cId="2710971274" sldId="277"/>
            <ac:spMk id="3" creationId="{C853C03A-0B03-4854-9171-73473DF1F9D2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47:29.520" v="1182" actId="1076"/>
          <ac:spMkLst>
            <pc:docMk/>
            <pc:sldMk cId="2710971274" sldId="277"/>
            <ac:spMk id="4" creationId="{102ED39C-AFBF-4477-AA50-8E130CBD63DC}"/>
          </ac:spMkLst>
        </pc:spChg>
        <pc:picChg chg="mod">
          <ac:chgData name="Guest User" userId="S::urn:spo:anon#4b35a7836ddba39dc90e72cc63f55045c9d739a828dd91480bf423e56b4c1748::" providerId="AD" clId="Web-{CB38F153-1D00-DC3A-B93B-853641FAE379}" dt="2020-10-21T08:47:27.645" v="1181" actId="1076"/>
          <ac:picMkLst>
            <pc:docMk/>
            <pc:sldMk cId="2710971274" sldId="277"/>
            <ac:picMk id="2" creationId="{1AB945D9-7B64-429C-A0EA-FAEE15E0F9E2}"/>
          </ac:picMkLst>
        </pc:picChg>
      </pc:sldChg>
      <pc:sldChg chg="modSp">
        <pc:chgData name="Guest User" userId="S::urn:spo:anon#4b35a7836ddba39dc90e72cc63f55045c9d739a828dd91480bf423e56b4c1748::" providerId="AD" clId="Web-{CB38F153-1D00-DC3A-B93B-853641FAE379}" dt="2020-10-21T08:47:59.020" v="1207" actId="20577"/>
        <pc:sldMkLst>
          <pc:docMk/>
          <pc:sldMk cId="497661423" sldId="300"/>
        </pc:sldMkLst>
        <pc:spChg chg="mod">
          <ac:chgData name="Guest User" userId="S::urn:spo:anon#4b35a7836ddba39dc90e72cc63f55045c9d739a828dd91480bf423e56b4c1748::" providerId="AD" clId="Web-{CB38F153-1D00-DC3A-B93B-853641FAE379}" dt="2020-10-21T08:47:59.020" v="1207" actId="20577"/>
          <ac:spMkLst>
            <pc:docMk/>
            <pc:sldMk cId="497661423" sldId="300"/>
            <ac:spMk id="12" creationId="{F8416954-CD0A-4C63-9F4C-7BBFE291DFF2}"/>
          </ac:spMkLst>
        </pc:spChg>
      </pc:sldChg>
      <pc:sldChg chg="del">
        <pc:chgData name="Guest User" userId="S::urn:spo:anon#4b35a7836ddba39dc90e72cc63f55045c9d739a828dd91480bf423e56b4c1748::" providerId="AD" clId="Web-{CB38F153-1D00-DC3A-B93B-853641FAE379}" dt="2020-10-21T08:50:55.287" v="1342"/>
        <pc:sldMkLst>
          <pc:docMk/>
          <pc:sldMk cId="2988631581" sldId="305"/>
        </pc:sldMkLst>
      </pc:sldChg>
      <pc:sldChg chg="del">
        <pc:chgData name="Guest User" userId="S::urn:spo:anon#4b35a7836ddba39dc90e72cc63f55045c9d739a828dd91480bf423e56b4c1748::" providerId="AD" clId="Web-{CB38F153-1D00-DC3A-B93B-853641FAE379}" dt="2020-10-21T08:50:51.334" v="1341"/>
        <pc:sldMkLst>
          <pc:docMk/>
          <pc:sldMk cId="3017919186" sldId="307"/>
        </pc:sldMkLst>
      </pc:sldChg>
      <pc:sldChg chg="addSp modSp">
        <pc:chgData name="Guest User" userId="S::urn:spo:anon#4b35a7836ddba39dc90e72cc63f55045c9d739a828dd91480bf423e56b4c1748::" providerId="AD" clId="Web-{CB38F153-1D00-DC3A-B93B-853641FAE379}" dt="2020-10-21T08:50:47.443" v="1339"/>
        <pc:sldMkLst>
          <pc:docMk/>
          <pc:sldMk cId="1914661042" sldId="338"/>
        </pc:sldMkLst>
        <pc:spChg chg="add mod">
          <ac:chgData name="Guest User" userId="S::urn:spo:anon#4b35a7836ddba39dc90e72cc63f55045c9d739a828dd91480bf423e56b4c1748::" providerId="AD" clId="Web-{CB38F153-1D00-DC3A-B93B-853641FAE379}" dt="2020-10-21T08:50:47.443" v="1339"/>
          <ac:spMkLst>
            <pc:docMk/>
            <pc:sldMk cId="1914661042" sldId="338"/>
            <ac:spMk id="2" creationId="{9620CA0F-AC75-4B33-A6C5-290CEF6DBA30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8:50:28.334" v="1330"/>
          <ac:spMkLst>
            <pc:docMk/>
            <pc:sldMk cId="1914661042" sldId="338"/>
            <ac:spMk id="3" creationId="{BD0C6DD0-423D-4619-9F06-B2251999261E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8:48:35.114" v="1289" actId="20577"/>
          <ac:spMkLst>
            <pc:docMk/>
            <pc:sldMk cId="1914661042" sldId="338"/>
            <ac:spMk id="11" creationId="{2ECC0142-E2C5-FA47-9B63-62004FEAAF88}"/>
          </ac:spMkLst>
        </pc:spChg>
        <pc:cxnChg chg="add mod">
          <ac:chgData name="Guest User" userId="S::urn:spo:anon#4b35a7836ddba39dc90e72cc63f55045c9d739a828dd91480bf423e56b4c1748::" providerId="AD" clId="Web-{CB38F153-1D00-DC3A-B93B-853641FAE379}" dt="2020-10-21T08:50:12.865" v="1322" actId="1076"/>
          <ac:cxnSpMkLst>
            <pc:docMk/>
            <pc:sldMk cId="1914661042" sldId="338"/>
            <ac:cxnSpMk id="5" creationId="{9471406A-59CD-4F4E-A93A-1634D624E17F}"/>
          </ac:cxnSpMkLst>
        </pc:cxnChg>
      </pc:sldChg>
      <pc:sldChg chg="addSp delSp modSp delCm">
        <pc:chgData name="Guest User" userId="S::urn:spo:anon#4b35a7836ddba39dc90e72cc63f55045c9d739a828dd91480bf423e56b4c1748::" providerId="AD" clId="Web-{CB38F153-1D00-DC3A-B93B-853641FAE379}" dt="2020-10-21T08:58:24.666" v="2211"/>
        <pc:sldMkLst>
          <pc:docMk/>
          <pc:sldMk cId="881819559" sldId="349"/>
        </pc:sldMkLst>
        <pc:spChg chg="add mod">
          <ac:chgData name="Guest User" userId="S::urn:spo:anon#4b35a7836ddba39dc90e72cc63f55045c9d739a828dd91480bf423e56b4c1748::" providerId="AD" clId="Web-{CB38F153-1D00-DC3A-B93B-853641FAE379}" dt="2020-10-21T08:56:19.993" v="2120" actId="20577"/>
          <ac:spMkLst>
            <pc:docMk/>
            <pc:sldMk cId="881819559" sldId="349"/>
            <ac:spMk id="9" creationId="{77B04F9A-3DBD-401F-8ABE-ED73F8FBEE45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57:16.525" v="2164" actId="20577"/>
          <ac:spMkLst>
            <pc:docMk/>
            <pc:sldMk cId="881819559" sldId="349"/>
            <ac:spMk id="16" creationId="{4133B2C2-8418-4A42-BF43-C638ED82195D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56:52.634" v="2140" actId="1076"/>
          <ac:spMkLst>
            <pc:docMk/>
            <pc:sldMk cId="881819559" sldId="349"/>
            <ac:spMk id="18" creationId="{C6B8476A-2CF9-43B7-8E29-38821EE5FBA6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57:24.478" v="2179" actId="20577"/>
          <ac:spMkLst>
            <pc:docMk/>
            <pc:sldMk cId="881819559" sldId="349"/>
            <ac:spMk id="20" creationId="{DD6B578A-D5BB-404D-AB19-2F694FA2F14E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56:52.665" v="2142" actId="1076"/>
          <ac:spMkLst>
            <pc:docMk/>
            <pc:sldMk cId="881819559" sldId="349"/>
            <ac:spMk id="22" creationId="{98388656-7D5D-4C52-B010-0E609FA5A700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57:33.416" v="2194" actId="20577"/>
          <ac:spMkLst>
            <pc:docMk/>
            <pc:sldMk cId="881819559" sldId="349"/>
            <ac:spMk id="24" creationId="{E479D3B0-7C7B-4D05-B1FB-3160E4A4B6F2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56:52.728" v="2146" actId="1076"/>
          <ac:spMkLst>
            <pc:docMk/>
            <pc:sldMk cId="881819559" sldId="349"/>
            <ac:spMk id="30" creationId="{8A1572D8-E0B4-4818-BD73-77C2876BE24D}"/>
          </ac:spMkLst>
        </pc:spChg>
        <pc:picChg chg="add mod modCrop">
          <ac:chgData name="Guest User" userId="S::urn:spo:anon#4b35a7836ddba39dc90e72cc63f55045c9d739a828dd91480bf423e56b4c1748::" providerId="AD" clId="Web-{CB38F153-1D00-DC3A-B93B-853641FAE379}" dt="2020-10-21T08:57:03.884" v="2149"/>
          <ac:picMkLst>
            <pc:docMk/>
            <pc:sldMk cId="881819559" sldId="349"/>
            <ac:picMk id="2" creationId="{396F125D-2C34-48DF-9D5D-AF495B5806DF}"/>
          </ac:picMkLst>
        </pc:picChg>
        <pc:picChg chg="del mod">
          <ac:chgData name="Guest User" userId="S::urn:spo:anon#4b35a7836ddba39dc90e72cc63f55045c9d739a828dd91480bf423e56b4c1748::" providerId="AD" clId="Web-{CB38F153-1D00-DC3A-B93B-853641FAE379}" dt="2020-10-21T08:56:21.712" v="2124"/>
          <ac:picMkLst>
            <pc:docMk/>
            <pc:sldMk cId="881819559" sldId="349"/>
            <ac:picMk id="3" creationId="{682FD550-E81C-4FD9-9045-904441D598BF}"/>
          </ac:picMkLst>
        </pc:picChg>
        <pc:picChg chg="del">
          <ac:chgData name="Guest User" userId="S::urn:spo:anon#4b35a7836ddba39dc90e72cc63f55045c9d739a828dd91480bf423e56b4c1748::" providerId="AD" clId="Web-{CB38F153-1D00-DC3A-B93B-853641FAE379}" dt="2020-10-21T08:56:21.228" v="2123"/>
          <ac:picMkLst>
            <pc:docMk/>
            <pc:sldMk cId="881819559" sldId="349"/>
            <ac:picMk id="7" creationId="{BCBCE3BB-A151-4670-AD71-3380E049182C}"/>
          </ac:picMkLst>
        </pc:picChg>
        <pc:picChg chg="del mod">
          <ac:chgData name="Guest User" userId="S::urn:spo:anon#4b35a7836ddba39dc90e72cc63f55045c9d739a828dd91480bf423e56b4c1748::" providerId="AD" clId="Web-{CB38F153-1D00-DC3A-B93B-853641FAE379}" dt="2020-10-21T08:52:26.524" v="1408"/>
          <ac:picMkLst>
            <pc:docMk/>
            <pc:sldMk cId="881819559" sldId="349"/>
            <ac:picMk id="8" creationId="{463FA52E-60D3-4C17-AF37-B458421576AF}"/>
          </ac:picMkLst>
        </pc:picChg>
        <pc:cxnChg chg="add mod">
          <ac:chgData name="Guest User" userId="S::urn:spo:anon#4b35a7836ddba39dc90e72cc63f55045c9d739a828dd91480bf423e56b4c1748::" providerId="AD" clId="Web-{CB38F153-1D00-DC3A-B93B-853641FAE379}" dt="2020-10-21T08:57:58.182" v="2205" actId="1076"/>
          <ac:cxnSpMkLst>
            <pc:docMk/>
            <pc:sldMk cId="881819559" sldId="349"/>
            <ac:cxnSpMk id="14" creationId="{7CAFD5EF-6495-4936-8BBF-31046EC01443}"/>
          </ac:cxnSpMkLst>
        </pc:cxnChg>
        <pc:cxnChg chg="add del mod">
          <ac:chgData name="Guest User" userId="S::urn:spo:anon#4b35a7836ddba39dc90e72cc63f55045c9d739a828dd91480bf423e56b4c1748::" providerId="AD" clId="Web-{CB38F153-1D00-DC3A-B93B-853641FAE379}" dt="2020-10-21T08:57:05.712" v="2150"/>
          <ac:cxnSpMkLst>
            <pc:docMk/>
            <pc:sldMk cId="881819559" sldId="349"/>
            <ac:cxnSpMk id="26" creationId="{C85C4880-A7F4-477E-A8C7-134C5D17BEA3}"/>
          </ac:cxnSpMkLst>
        </pc:cxnChg>
        <pc:cxnChg chg="add del mod">
          <ac:chgData name="Guest User" userId="S::urn:spo:anon#4b35a7836ddba39dc90e72cc63f55045c9d739a828dd91480bf423e56b4c1748::" providerId="AD" clId="Web-{CB38F153-1D00-DC3A-B93B-853641FAE379}" dt="2020-10-21T08:57:06.087" v="2151"/>
          <ac:cxnSpMkLst>
            <pc:docMk/>
            <pc:sldMk cId="881819559" sldId="349"/>
            <ac:cxnSpMk id="28" creationId="{A17AD600-BCD1-4076-B36F-4DAE85E4F264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58:03.666" v="2206" actId="14100"/>
          <ac:cxnSpMkLst>
            <pc:docMk/>
            <pc:sldMk cId="881819559" sldId="349"/>
            <ac:cxnSpMk id="31" creationId="{83C29C6D-3958-4E59-8FA6-5549C4F2A7AF}"/>
          </ac:cxnSpMkLst>
        </pc:cxnChg>
      </pc:sldChg>
      <pc:sldChg chg="addSp delSp modSp">
        <pc:chgData name="Guest User" userId="S::urn:spo:anon#4b35a7836ddba39dc90e72cc63f55045c9d739a828dd91480bf423e56b4c1748::" providerId="AD" clId="Web-{CB38F153-1D00-DC3A-B93B-853641FAE379}" dt="2020-10-21T08:42:56.408" v="1118" actId="14100"/>
        <pc:sldMkLst>
          <pc:docMk/>
          <pc:sldMk cId="3902450428" sldId="350"/>
        </pc:sldMkLst>
        <pc:spChg chg="del mod">
          <ac:chgData name="Guest User" userId="S::urn:spo:anon#4b35a7836ddba39dc90e72cc63f55045c9d739a828dd91480bf423e56b4c1748::" providerId="AD" clId="Web-{CB38F153-1D00-DC3A-B93B-853641FAE379}" dt="2020-10-21T08:41:50.860" v="1046"/>
          <ac:spMkLst>
            <pc:docMk/>
            <pc:sldMk cId="3902450428" sldId="350"/>
            <ac:spMk id="2" creationId="{4704A156-9017-4C74-8899-82DAF229A330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42:56.408" v="1118" actId="14100"/>
          <ac:spMkLst>
            <pc:docMk/>
            <pc:sldMk cId="3902450428" sldId="350"/>
            <ac:spMk id="3" creationId="{D4133F65-862A-479F-BDEA-9309AF74BDFF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42:18.611" v="1064" actId="1076"/>
          <ac:spMkLst>
            <pc:docMk/>
            <pc:sldMk cId="3902450428" sldId="350"/>
            <ac:spMk id="5" creationId="{EE6EAAB5-E01A-40EF-9AB8-382454E78F5D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42:18.611" v="1065" actId="1076"/>
          <ac:spMkLst>
            <pc:docMk/>
            <pc:sldMk cId="3902450428" sldId="350"/>
            <ac:spMk id="7" creationId="{E562BF27-93F1-461B-9407-EA15ACD7023D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42:41.501" v="1086" actId="20577"/>
          <ac:spMkLst>
            <pc:docMk/>
            <pc:sldMk cId="3902450428" sldId="350"/>
            <ac:spMk id="9" creationId="{2AF9E163-3762-4546-98A3-D277F9E2F4F9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42:18.642" v="1067" actId="1076"/>
          <ac:spMkLst>
            <pc:docMk/>
            <pc:sldMk cId="3902450428" sldId="350"/>
            <ac:spMk id="18" creationId="{08AFE9C3-D695-4DAA-9173-0C84CFD6B277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42:52.002" v="1116" actId="20577"/>
          <ac:spMkLst>
            <pc:docMk/>
            <pc:sldMk cId="3902450428" sldId="350"/>
            <ac:spMk id="20" creationId="{76C76B8F-A5F6-4FDC-A8B1-3AAF6D11F26F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42:18.673" v="1071" actId="1076"/>
          <ac:spMkLst>
            <pc:docMk/>
            <pc:sldMk cId="3902450428" sldId="350"/>
            <ac:spMk id="26" creationId="{CDE1C4F0-25DA-47C1-8B95-9326CA381902}"/>
          </ac:spMkLst>
        </pc:spChg>
        <pc:picChg chg="add mod">
          <ac:chgData name="Guest User" userId="S::urn:spo:anon#4b35a7836ddba39dc90e72cc63f55045c9d739a828dd91480bf423e56b4c1748::" providerId="AD" clId="Web-{CB38F153-1D00-DC3A-B93B-853641FAE379}" dt="2020-10-21T08:42:27.204" v="1075" actId="1076"/>
          <ac:picMkLst>
            <pc:docMk/>
            <pc:sldMk cId="3902450428" sldId="350"/>
            <ac:picMk id="4" creationId="{A0C1EAEB-BDE8-422A-A4FA-BDF517C51779}"/>
          </ac:picMkLst>
        </pc:picChg>
        <pc:cxnChg chg="add mod">
          <ac:chgData name="Guest User" userId="S::urn:spo:anon#4b35a7836ddba39dc90e72cc63f55045c9d739a828dd91480bf423e56b4c1748::" providerId="AD" clId="Web-{CB38F153-1D00-DC3A-B93B-853641FAE379}" dt="2020-10-21T08:42:18.658" v="1069" actId="1076"/>
          <ac:cxnSpMkLst>
            <pc:docMk/>
            <pc:sldMk cId="3902450428" sldId="350"/>
            <ac:cxnSpMk id="22" creationId="{5C03F57D-5299-4C7B-95DF-FEC268CDCAE4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42:18.673" v="1070" actId="1076"/>
          <ac:cxnSpMkLst>
            <pc:docMk/>
            <pc:sldMk cId="3902450428" sldId="350"/>
            <ac:cxnSpMk id="24" creationId="{049372D4-E319-49F1-B093-04F1E1ABCFA5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42:18.689" v="1072" actId="1076"/>
          <ac:cxnSpMkLst>
            <pc:docMk/>
            <pc:sldMk cId="3902450428" sldId="350"/>
            <ac:cxnSpMk id="28" creationId="{12A880E6-C831-4A77-AB76-525BF96FA8A3}"/>
          </ac:cxnSpMkLst>
        </pc:cxnChg>
      </pc:sldChg>
      <pc:sldChg chg="modSp delCm">
        <pc:chgData name="Guest User" userId="S::urn:spo:anon#4b35a7836ddba39dc90e72cc63f55045c9d739a828dd91480bf423e56b4c1748::" providerId="AD" clId="Web-{CB38F153-1D00-DC3A-B93B-853641FAE379}" dt="2020-10-21T08:01:20.823" v="94"/>
        <pc:sldMkLst>
          <pc:docMk/>
          <pc:sldMk cId="2208829539" sldId="351"/>
        </pc:sldMkLst>
        <pc:spChg chg="mod">
          <ac:chgData name="Guest User" userId="S::urn:spo:anon#4b35a7836ddba39dc90e72cc63f55045c9d739a828dd91480bf423e56b4c1748::" providerId="AD" clId="Web-{CB38F153-1D00-DC3A-B93B-853641FAE379}" dt="2020-10-21T08:01:18.511" v="92" actId="20577"/>
          <ac:spMkLst>
            <pc:docMk/>
            <pc:sldMk cId="2208829539" sldId="351"/>
            <ac:spMk id="12" creationId="{C88D9A8D-48ED-48E8-A6E9-A007493BF737}"/>
          </ac:spMkLst>
        </pc:spChg>
      </pc:sldChg>
      <pc:sldChg chg="modSp">
        <pc:chgData name="Guest User" userId="S::urn:spo:anon#4b35a7836ddba39dc90e72cc63f55045c9d739a828dd91480bf423e56b4c1748::" providerId="AD" clId="Web-{CB38F153-1D00-DC3A-B93B-853641FAE379}" dt="2020-10-21T07:59:23.541" v="51" actId="20577"/>
        <pc:sldMkLst>
          <pc:docMk/>
          <pc:sldMk cId="2554494889" sldId="353"/>
        </pc:sldMkLst>
        <pc:spChg chg="mod">
          <ac:chgData name="Guest User" userId="S::urn:spo:anon#4b35a7836ddba39dc90e72cc63f55045c9d739a828dd91480bf423e56b4c1748::" providerId="AD" clId="Web-{CB38F153-1D00-DC3A-B93B-853641FAE379}" dt="2020-10-21T07:59:23.541" v="51" actId="20577"/>
          <ac:spMkLst>
            <pc:docMk/>
            <pc:sldMk cId="2554494889" sldId="353"/>
            <ac:spMk id="10" creationId="{CB271862-BA11-8844-9F0F-D65EC2B7B6BA}"/>
          </ac:spMkLst>
        </pc:spChg>
      </pc:sldChg>
      <pc:sldChg chg="modSp delCm">
        <pc:chgData name="Guest User" userId="S::urn:spo:anon#4b35a7836ddba39dc90e72cc63f55045c9d739a828dd91480bf423e56b4c1748::" providerId="AD" clId="Web-{CB38F153-1D00-DC3A-B93B-853641FAE379}" dt="2020-10-21T07:59:10.072" v="25" actId="20577"/>
        <pc:sldMkLst>
          <pc:docMk/>
          <pc:sldMk cId="1174304563" sldId="354"/>
        </pc:sldMkLst>
        <pc:spChg chg="mod">
          <ac:chgData name="Guest User" userId="S::urn:spo:anon#4b35a7836ddba39dc90e72cc63f55045c9d739a828dd91480bf423e56b4c1748::" providerId="AD" clId="Web-{CB38F153-1D00-DC3A-B93B-853641FAE379}" dt="2020-10-21T07:59:10.072" v="25" actId="20577"/>
          <ac:spMkLst>
            <pc:docMk/>
            <pc:sldMk cId="1174304563" sldId="354"/>
            <ac:spMk id="10" creationId="{CB271862-BA11-8844-9F0F-D65EC2B7B6BA}"/>
          </ac:spMkLst>
        </pc:spChg>
      </pc:sldChg>
      <pc:sldChg chg="delSp modSp delCm">
        <pc:chgData name="Guest User" userId="S::urn:spo:anon#4b35a7836ddba39dc90e72cc63f55045c9d739a828dd91480bf423e56b4c1748::" providerId="AD" clId="Web-{CB38F153-1D00-DC3A-B93B-853641FAE379}" dt="2020-10-21T08:02:50.152" v="133"/>
        <pc:sldMkLst>
          <pc:docMk/>
          <pc:sldMk cId="3951909832" sldId="355"/>
        </pc:sldMkLst>
        <pc:spChg chg="del mod">
          <ac:chgData name="Guest User" userId="S::urn:spo:anon#4b35a7836ddba39dc90e72cc63f55045c9d739a828dd91480bf423e56b4c1748::" providerId="AD" clId="Web-{CB38F153-1D00-DC3A-B93B-853641FAE379}" dt="2020-10-21T08:02:45.199" v="131"/>
          <ac:spMkLst>
            <pc:docMk/>
            <pc:sldMk cId="3951909832" sldId="355"/>
            <ac:spMk id="2" creationId="{71E0DB8F-B7F7-41C2-972C-B9C25092B992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8:02:31.636" v="126" actId="20577"/>
          <ac:spMkLst>
            <pc:docMk/>
            <pc:sldMk cId="3951909832" sldId="355"/>
            <ac:spMk id="8" creationId="{2DFA3163-5B53-4DBA-AEE6-4016C8F1D9E5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7:59:13.025" v="32" actId="20577"/>
          <ac:spMkLst>
            <pc:docMk/>
            <pc:sldMk cId="3951909832" sldId="355"/>
            <ac:spMk id="10" creationId="{CB271862-BA11-8844-9F0F-D65EC2B7B6BA}"/>
          </ac:spMkLst>
        </pc:spChg>
      </pc:sldChg>
      <pc:sldChg chg="addSp delSp modSp delCm">
        <pc:chgData name="Guest User" userId="S::urn:spo:anon#4b35a7836ddba39dc90e72cc63f55045c9d739a828dd91480bf423e56b4c1748::" providerId="AD" clId="Web-{CB38F153-1D00-DC3A-B93B-853641FAE379}" dt="2020-10-21T08:11:44.298" v="434"/>
        <pc:sldMkLst>
          <pc:docMk/>
          <pc:sldMk cId="1821297108" sldId="357"/>
        </pc:sldMkLst>
        <pc:spChg chg="del">
          <ac:chgData name="Guest User" userId="S::urn:spo:anon#4b35a7836ddba39dc90e72cc63f55045c9d739a828dd91480bf423e56b4c1748::" providerId="AD" clId="Web-{CB38F153-1D00-DC3A-B93B-853641FAE379}" dt="2020-10-21T08:10:42.031" v="353"/>
          <ac:spMkLst>
            <pc:docMk/>
            <pc:sldMk cId="1821297108" sldId="357"/>
            <ac:spMk id="2" creationId="{F732EE5C-45FF-4CD6-8241-1581F5441E59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11:31.360" v="428" actId="1076"/>
          <ac:spMkLst>
            <pc:docMk/>
            <pc:sldMk cId="1821297108" sldId="357"/>
            <ac:spMk id="4" creationId="{62C6E362-7D7B-4A1E-8F6C-1457A255E65B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11:35.422" v="431" actId="1076"/>
          <ac:spMkLst>
            <pc:docMk/>
            <pc:sldMk cId="1821297108" sldId="357"/>
            <ac:spMk id="5" creationId="{110DD44D-4FDB-4D0B-90B7-660BE2851F17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8:11:21.891" v="424" actId="14100"/>
          <ac:spMkLst>
            <pc:docMk/>
            <pc:sldMk cId="1821297108" sldId="357"/>
            <ac:spMk id="8" creationId="{5E494B6A-6B1E-4B99-9871-B33C7126C832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7:59:20.213" v="44" actId="20577"/>
          <ac:spMkLst>
            <pc:docMk/>
            <pc:sldMk cId="1821297108" sldId="357"/>
            <ac:spMk id="10" creationId="{CB271862-BA11-8844-9F0F-D65EC2B7B6BA}"/>
          </ac:spMkLst>
        </pc:spChg>
        <pc:picChg chg="mod">
          <ac:chgData name="Guest User" userId="S::urn:spo:anon#4b35a7836ddba39dc90e72cc63f55045c9d739a828dd91480bf423e56b4c1748::" providerId="AD" clId="Web-{CB38F153-1D00-DC3A-B93B-853641FAE379}" dt="2020-10-21T08:11:31.344" v="427" actId="1076"/>
          <ac:picMkLst>
            <pc:docMk/>
            <pc:sldMk cId="1821297108" sldId="357"/>
            <ac:picMk id="3" creationId="{D793C4B4-B1CA-4231-BBEE-9CD660C15F17}"/>
          </ac:picMkLst>
        </pc:picChg>
      </pc:sldChg>
      <pc:sldChg chg="delSp modSp delCm">
        <pc:chgData name="Guest User" userId="S::urn:spo:anon#4b35a7836ddba39dc90e72cc63f55045c9d739a828dd91480bf423e56b4c1748::" providerId="AD" clId="Web-{CB38F153-1D00-DC3A-B93B-853641FAE379}" dt="2020-10-21T07:59:11.494" v="29" actId="20577"/>
        <pc:sldMkLst>
          <pc:docMk/>
          <pc:sldMk cId="1967457598" sldId="358"/>
        </pc:sldMkLst>
        <pc:spChg chg="del">
          <ac:chgData name="Guest User" userId="S::urn:spo:anon#4b35a7836ddba39dc90e72cc63f55045c9d739a828dd91480bf423e56b4c1748::" providerId="AD" clId="Web-{CB38F153-1D00-DC3A-B93B-853641FAE379}" dt="2020-10-21T07:58:41.197" v="20"/>
          <ac:spMkLst>
            <pc:docMk/>
            <pc:sldMk cId="1967457598" sldId="358"/>
            <ac:spMk id="2" creationId="{3EA7AB5C-3699-4F73-875A-D12233594CE1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7:58:38.509" v="18" actId="20577"/>
          <ac:spMkLst>
            <pc:docMk/>
            <pc:sldMk cId="1967457598" sldId="358"/>
            <ac:spMk id="8" creationId="{4949FF26-D295-4905-BF9F-BB74B71AF920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7:59:11.494" v="29" actId="20577"/>
          <ac:spMkLst>
            <pc:docMk/>
            <pc:sldMk cId="1967457598" sldId="358"/>
            <ac:spMk id="10" creationId="{CB271862-BA11-8844-9F0F-D65EC2B7B6BA}"/>
          </ac:spMkLst>
        </pc:spChg>
      </pc:sldChg>
      <pc:sldChg chg="modSp delCm">
        <pc:chgData name="Guest User" userId="S::urn:spo:anon#4b35a7836ddba39dc90e72cc63f55045c9d739a828dd91480bf423e56b4c1748::" providerId="AD" clId="Web-{CB38F153-1D00-DC3A-B93B-853641FAE379}" dt="2020-10-21T08:19:40.505" v="610" actId="1076"/>
        <pc:sldMkLst>
          <pc:docMk/>
          <pc:sldMk cId="826365215" sldId="360"/>
        </pc:sldMkLst>
        <pc:spChg chg="mod">
          <ac:chgData name="Guest User" userId="S::urn:spo:anon#4b35a7836ddba39dc90e72cc63f55045c9d739a828dd91480bf423e56b4c1748::" providerId="AD" clId="Web-{CB38F153-1D00-DC3A-B93B-853641FAE379}" dt="2020-10-21T08:19:40.505" v="610" actId="1076"/>
          <ac:spMkLst>
            <pc:docMk/>
            <pc:sldMk cId="826365215" sldId="360"/>
            <ac:spMk id="33" creationId="{668D339A-9CC3-4FEC-9EF4-E01194C5C667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8:19:13.973" v="594" actId="1076"/>
          <ac:spMkLst>
            <pc:docMk/>
            <pc:sldMk cId="826365215" sldId="360"/>
            <ac:spMk id="35" creationId="{AD3FEB56-77CD-4F75-A3DC-4DAFF8F3BED2}"/>
          </ac:spMkLst>
        </pc:spChg>
      </pc:sldChg>
      <pc:sldChg chg="addSp modSp ord delCm">
        <pc:chgData name="Guest User" userId="S::urn:spo:anon#4b35a7836ddba39dc90e72cc63f55045c9d739a828dd91480bf423e56b4c1748::" providerId="AD" clId="Web-{CB38F153-1D00-DC3A-B93B-853641FAE379}" dt="2020-10-21T08:18:02.035" v="563"/>
        <pc:sldMkLst>
          <pc:docMk/>
          <pc:sldMk cId="1335962783" sldId="364"/>
        </pc:sldMkLst>
        <pc:spChg chg="mod">
          <ac:chgData name="Guest User" userId="S::urn:spo:anon#4b35a7836ddba39dc90e72cc63f55045c9d739a828dd91480bf423e56b4c1748::" providerId="AD" clId="Web-{CB38F153-1D00-DC3A-B93B-853641FAE379}" dt="2020-10-21T08:16:25.659" v="527" actId="1076"/>
          <ac:spMkLst>
            <pc:docMk/>
            <pc:sldMk cId="1335962783" sldId="364"/>
            <ac:spMk id="9" creationId="{686D9713-7B9E-42B5-9BAE-8A5E681B1503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7:59:28.260" v="55" actId="20577"/>
          <ac:spMkLst>
            <pc:docMk/>
            <pc:sldMk cId="1335962783" sldId="364"/>
            <ac:spMk id="10" creationId="{CB271862-BA11-8844-9F0F-D65EC2B7B6BA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8:17:55.738" v="559" actId="20577"/>
          <ac:spMkLst>
            <pc:docMk/>
            <pc:sldMk cId="1335962783" sldId="364"/>
            <ac:spMk id="14" creationId="{DC35F78F-A511-4D6F-B0B2-695B3D28DB60}"/>
          </ac:spMkLst>
        </pc:spChg>
        <pc:picChg chg="add mod modCrop">
          <ac:chgData name="Guest User" userId="S::urn:spo:anon#4b35a7836ddba39dc90e72cc63f55045c9d739a828dd91480bf423e56b4c1748::" providerId="AD" clId="Web-{CB38F153-1D00-DC3A-B93B-853641FAE379}" dt="2020-10-21T08:17:59.473" v="562" actId="1076"/>
          <ac:picMkLst>
            <pc:docMk/>
            <pc:sldMk cId="1335962783" sldId="364"/>
            <ac:picMk id="2" creationId="{3CD9465B-8504-4798-9B04-5AA2F2B2F7C3}"/>
          </ac:picMkLst>
        </pc:picChg>
        <pc:picChg chg="mod">
          <ac:chgData name="Guest User" userId="S::urn:spo:anon#4b35a7836ddba39dc90e72cc63f55045c9d739a828dd91480bf423e56b4c1748::" providerId="AD" clId="Web-{CB38F153-1D00-DC3A-B93B-853641FAE379}" dt="2020-10-21T08:16:25.722" v="530" actId="1076"/>
          <ac:picMkLst>
            <pc:docMk/>
            <pc:sldMk cId="1335962783" sldId="364"/>
            <ac:picMk id="4" creationId="{71E6BADD-1A15-40C4-93CD-4689AEFDD7FE}"/>
          </ac:picMkLst>
        </pc:picChg>
        <pc:cxnChg chg="mod">
          <ac:chgData name="Guest User" userId="S::urn:spo:anon#4b35a7836ddba39dc90e72cc63f55045c9d739a828dd91480bf423e56b4c1748::" providerId="AD" clId="Web-{CB38F153-1D00-DC3A-B93B-853641FAE379}" dt="2020-10-21T08:16:25.659" v="528" actId="1076"/>
          <ac:cxnSpMkLst>
            <pc:docMk/>
            <pc:sldMk cId="1335962783" sldId="364"/>
            <ac:cxnSpMk id="12" creationId="{70704AB9-8B3E-4718-ADE8-DAC7C7DBAB86}"/>
          </ac:cxnSpMkLst>
        </pc:cxnChg>
      </pc:sldChg>
      <pc:sldChg chg="addSp delSp modSp delCm">
        <pc:chgData name="Guest User" userId="S::urn:spo:anon#4b35a7836ddba39dc90e72cc63f55045c9d739a828dd91480bf423e56b4c1748::" providerId="AD" clId="Web-{CB38F153-1D00-DC3A-B93B-853641FAE379}" dt="2020-10-21T08:06:36.764" v="298"/>
        <pc:sldMkLst>
          <pc:docMk/>
          <pc:sldMk cId="1356287144" sldId="365"/>
        </pc:sldMkLst>
        <pc:spChg chg="del mod">
          <ac:chgData name="Guest User" userId="S::urn:spo:anon#4b35a7836ddba39dc90e72cc63f55045c9d739a828dd91480bf423e56b4c1748::" providerId="AD" clId="Web-{CB38F153-1D00-DC3A-B93B-853641FAE379}" dt="2020-10-21T08:05:53.685" v="274"/>
          <ac:spMkLst>
            <pc:docMk/>
            <pc:sldMk cId="1356287144" sldId="365"/>
            <ac:spMk id="3" creationId="{546B6A17-0A46-40EA-BAD0-03A21A793490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03:37.950" v="233" actId="1076"/>
          <ac:spMkLst>
            <pc:docMk/>
            <pc:sldMk cId="1356287144" sldId="365"/>
            <ac:spMk id="5" creationId="{FC0684E4-4620-48A2-A771-49044A5EE629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04:53.247" v="250" actId="20577"/>
          <ac:spMkLst>
            <pc:docMk/>
            <pc:sldMk cId="1356287144" sldId="365"/>
            <ac:spMk id="6" creationId="{16A0467F-3E54-44BE-831F-A7EF53C25393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7:59:16.525" v="36" actId="20577"/>
          <ac:spMkLst>
            <pc:docMk/>
            <pc:sldMk cId="1356287144" sldId="365"/>
            <ac:spMk id="10" creationId="{CB271862-BA11-8844-9F0F-D65EC2B7B6BA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8:06:29.545" v="294" actId="20577"/>
          <ac:spMkLst>
            <pc:docMk/>
            <pc:sldMk cId="1356287144" sldId="365"/>
            <ac:spMk id="12" creationId="{28A1C77A-34A8-4532-99DD-DB0BE07DC6D6}"/>
          </ac:spMkLst>
        </pc:spChg>
        <pc:spChg chg="del">
          <ac:chgData name="Guest User" userId="S::urn:spo:anon#4b35a7836ddba39dc90e72cc63f55045c9d739a828dd91480bf423e56b4c1748::" providerId="AD" clId="Web-{CB38F153-1D00-DC3A-B93B-853641FAE379}" dt="2020-10-21T08:03:10.684" v="219"/>
          <ac:spMkLst>
            <pc:docMk/>
            <pc:sldMk cId="1356287144" sldId="365"/>
            <ac:spMk id="14" creationId="{42A9E1C8-9A10-4E6B-B27A-2594B9E00C6D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05:49.982" v="272" actId="20577"/>
          <ac:spMkLst>
            <pc:docMk/>
            <pc:sldMk cId="1356287144" sldId="365"/>
            <ac:spMk id="18" creationId="{CB6A33CA-6261-4AFC-A548-2C8C94840C9A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05:14.232" v="259" actId="1076"/>
          <ac:spMkLst>
            <pc:docMk/>
            <pc:sldMk cId="1356287144" sldId="365"/>
            <ac:spMk id="19" creationId="{CEBC6742-4844-4FEF-A96D-963595918074}"/>
          </ac:spMkLst>
        </pc:spChg>
        <pc:picChg chg="del">
          <ac:chgData name="Guest User" userId="S::urn:spo:anon#4b35a7836ddba39dc90e72cc63f55045c9d739a828dd91480bf423e56b4c1748::" providerId="AD" clId="Web-{CB38F153-1D00-DC3A-B93B-853641FAE379}" dt="2020-10-21T08:03:11.027" v="220"/>
          <ac:picMkLst>
            <pc:docMk/>
            <pc:sldMk cId="1356287144" sldId="365"/>
            <ac:picMk id="2" creationId="{7BCC3DAC-7E47-4AED-ABA1-11C5AAE618D0}"/>
          </ac:picMkLst>
        </pc:picChg>
        <pc:picChg chg="mod">
          <ac:chgData name="Guest User" userId="S::urn:spo:anon#4b35a7836ddba39dc90e72cc63f55045c9d739a828dd91480bf423e56b4c1748::" providerId="AD" clId="Web-{CB38F153-1D00-DC3A-B93B-853641FAE379}" dt="2020-10-21T08:03:19.574" v="225" actId="1076"/>
          <ac:picMkLst>
            <pc:docMk/>
            <pc:sldMk cId="1356287144" sldId="365"/>
            <ac:picMk id="4" creationId="{74DAD759-370A-448C-B8D9-8CC7403C9AE4}"/>
          </ac:picMkLst>
        </pc:picChg>
        <pc:picChg chg="del">
          <ac:chgData name="Guest User" userId="S::urn:spo:anon#4b35a7836ddba39dc90e72cc63f55045c9d739a828dd91480bf423e56b4c1748::" providerId="AD" clId="Web-{CB38F153-1D00-DC3A-B93B-853641FAE379}" dt="2020-10-21T08:03:11.824" v="221"/>
          <ac:picMkLst>
            <pc:docMk/>
            <pc:sldMk cId="1356287144" sldId="365"/>
            <ac:picMk id="7171" creationId="{762BADF1-1BA0-40B8-B2BB-AA95695668E7}"/>
          </ac:picMkLst>
        </pc:picChg>
      </pc:sldChg>
      <pc:sldChg chg="addSp delSp modSp delCm">
        <pc:chgData name="Guest User" userId="S::urn:spo:anon#4b35a7836ddba39dc90e72cc63f55045c9d739a828dd91480bf423e56b4c1748::" providerId="AD" clId="Web-{CB38F153-1D00-DC3A-B93B-853641FAE379}" dt="2020-10-21T08:10:13.047" v="328"/>
        <pc:sldMkLst>
          <pc:docMk/>
          <pc:sldMk cId="2593531607" sldId="366"/>
        </pc:sldMkLst>
        <pc:spChg chg="del">
          <ac:chgData name="Guest User" userId="S::urn:spo:anon#4b35a7836ddba39dc90e72cc63f55045c9d739a828dd91480bf423e56b4c1748::" providerId="AD" clId="Web-{CB38F153-1D00-DC3A-B93B-853641FAE379}" dt="2020-10-21T08:07:34.561" v="303"/>
          <ac:spMkLst>
            <pc:docMk/>
            <pc:sldMk cId="2593531607" sldId="366"/>
            <ac:spMk id="2" creationId="{8336A1ED-2C85-4CF0-BB62-E3717A41CE6E}"/>
          </ac:spMkLst>
        </pc:spChg>
        <pc:spChg chg="del">
          <ac:chgData name="Guest User" userId="S::urn:spo:anon#4b35a7836ddba39dc90e72cc63f55045c9d739a828dd91480bf423e56b4c1748::" providerId="AD" clId="Web-{CB38F153-1D00-DC3A-B93B-853641FAE379}" dt="2020-10-21T08:07:32.233" v="300"/>
          <ac:spMkLst>
            <pc:docMk/>
            <pc:sldMk cId="2593531607" sldId="366"/>
            <ac:spMk id="3" creationId="{077E95C0-57D5-4E21-84F1-68FD413D68B4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08:28.483" v="315" actId="14100"/>
          <ac:spMkLst>
            <pc:docMk/>
            <pc:sldMk cId="2593531607" sldId="366"/>
            <ac:spMk id="6" creationId="{5D23A5BA-45B6-4B7E-8209-DAB58EB34A03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09:41.781" v="323" actId="20577"/>
          <ac:spMkLst>
            <pc:docMk/>
            <pc:sldMk cId="2593531607" sldId="366"/>
            <ac:spMk id="9" creationId="{D9B733F6-853D-48C6-B5B7-F6A13C80D4D0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7:59:17.932" v="40" actId="20577"/>
          <ac:spMkLst>
            <pc:docMk/>
            <pc:sldMk cId="2593531607" sldId="366"/>
            <ac:spMk id="10" creationId="{CB271862-BA11-8844-9F0F-D65EC2B7B6BA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09:57.890" v="326" actId="20577"/>
          <ac:spMkLst>
            <pc:docMk/>
            <pc:sldMk cId="2593531607" sldId="366"/>
            <ac:spMk id="12" creationId="{A4BC4418-802B-4937-BE7F-02FAA0017953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08:36.452" v="318" actId="14100"/>
          <ac:spMkLst>
            <pc:docMk/>
            <pc:sldMk cId="2593531607" sldId="366"/>
            <ac:spMk id="18" creationId="{3CA0E3B3-657E-497A-9361-A659B2A7F0A5}"/>
          </ac:spMkLst>
        </pc:spChg>
        <pc:picChg chg="add mod">
          <ac:chgData name="Guest User" userId="S::urn:spo:anon#4b35a7836ddba39dc90e72cc63f55045c9d739a828dd91480bf423e56b4c1748::" providerId="AD" clId="Web-{CB38F153-1D00-DC3A-B93B-853641FAE379}" dt="2020-10-21T08:07:41.499" v="308" actId="1076"/>
          <ac:picMkLst>
            <pc:docMk/>
            <pc:sldMk cId="2593531607" sldId="366"/>
            <ac:picMk id="4" creationId="{6D41F341-0D09-49DA-AFC1-A016E55AC30D}"/>
          </ac:picMkLst>
        </pc:picChg>
        <pc:picChg chg="add mod">
          <ac:chgData name="Guest User" userId="S::urn:spo:anon#4b35a7836ddba39dc90e72cc63f55045c9d739a828dd91480bf423e56b4c1748::" providerId="AD" clId="Web-{CB38F153-1D00-DC3A-B93B-853641FAE379}" dt="2020-10-21T08:08:21.655" v="312" actId="1076"/>
          <ac:picMkLst>
            <pc:docMk/>
            <pc:sldMk cId="2593531607" sldId="366"/>
            <ac:picMk id="5" creationId="{BBD6D749-7085-400D-B42A-292EBA407DAB}"/>
          </ac:picMkLst>
        </pc:picChg>
        <pc:picChg chg="del">
          <ac:chgData name="Guest User" userId="S::urn:spo:anon#4b35a7836ddba39dc90e72cc63f55045c9d739a828dd91480bf423e56b4c1748::" providerId="AD" clId="Web-{CB38F153-1D00-DC3A-B93B-853641FAE379}" dt="2020-10-21T08:07:32.702" v="301"/>
          <ac:picMkLst>
            <pc:docMk/>
            <pc:sldMk cId="2593531607" sldId="366"/>
            <ac:picMk id="7" creationId="{276D1790-49BA-448F-AD8F-ABEE677BC251}"/>
          </ac:picMkLst>
        </pc:picChg>
        <pc:picChg chg="del">
          <ac:chgData name="Guest User" userId="S::urn:spo:anon#4b35a7836ddba39dc90e72cc63f55045c9d739a828dd91480bf423e56b4c1748::" providerId="AD" clId="Web-{CB38F153-1D00-DC3A-B93B-853641FAE379}" dt="2020-10-21T08:07:33.045" v="302"/>
          <ac:picMkLst>
            <pc:docMk/>
            <pc:sldMk cId="2593531607" sldId="366"/>
            <ac:picMk id="6146" creationId="{D3423949-567C-4028-A110-A2A07B134305}"/>
          </ac:picMkLst>
        </pc:picChg>
      </pc:sldChg>
      <pc:sldChg chg="addSp delSp modSp delCm">
        <pc:chgData name="Guest User" userId="S::urn:spo:anon#4b35a7836ddba39dc90e72cc63f55045c9d739a828dd91480bf423e56b4c1748::" providerId="AD" clId="Web-{CB38F153-1D00-DC3A-B93B-853641FAE379}" dt="2020-10-21T08:15:49.847" v="521"/>
        <pc:sldMkLst>
          <pc:docMk/>
          <pc:sldMk cId="138286681" sldId="368"/>
        </pc:sldMkLst>
        <pc:spChg chg="del">
          <ac:chgData name="Guest User" userId="S::urn:spo:anon#4b35a7836ddba39dc90e72cc63f55045c9d739a828dd91480bf423e56b4c1748::" providerId="AD" clId="Web-{CB38F153-1D00-DC3A-B93B-853641FAE379}" dt="2020-10-21T08:13:40.892" v="460"/>
          <ac:spMkLst>
            <pc:docMk/>
            <pc:sldMk cId="138286681" sldId="368"/>
            <ac:spMk id="6" creationId="{C7A23AB0-0681-42CA-AE73-6E4948E7AA0E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15:39.690" v="517" actId="1076"/>
          <ac:spMkLst>
            <pc:docMk/>
            <pc:sldMk cId="138286681" sldId="368"/>
            <ac:spMk id="8" creationId="{A751A5A5-FA54-406D-A10B-7CF19E028BA5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7:59:22.088" v="48" actId="20577"/>
          <ac:spMkLst>
            <pc:docMk/>
            <pc:sldMk cId="138286681" sldId="368"/>
            <ac:spMk id="10" creationId="{CB271862-BA11-8844-9F0F-D65EC2B7B6BA}"/>
          </ac:spMkLst>
        </pc:spChg>
        <pc:picChg chg="mod">
          <ac:chgData name="Guest User" userId="S::urn:spo:anon#4b35a7836ddba39dc90e72cc63f55045c9d739a828dd91480bf423e56b4c1748::" providerId="AD" clId="Web-{CB38F153-1D00-DC3A-B93B-853641FAE379}" dt="2020-10-21T08:15:17.862" v="469" actId="1076"/>
          <ac:picMkLst>
            <pc:docMk/>
            <pc:sldMk cId="138286681" sldId="368"/>
            <ac:picMk id="2" creationId="{5BA407EB-84B2-4067-BF6A-614F0C5609F1}"/>
          </ac:picMkLst>
        </pc:picChg>
        <pc:picChg chg="mod">
          <ac:chgData name="Guest User" userId="S::urn:spo:anon#4b35a7836ddba39dc90e72cc63f55045c9d739a828dd91480bf423e56b4c1748::" providerId="AD" clId="Web-{CB38F153-1D00-DC3A-B93B-853641FAE379}" dt="2020-10-21T08:15:17.882" v="470" actId="1076"/>
          <ac:picMkLst>
            <pc:docMk/>
            <pc:sldMk cId="138286681" sldId="368"/>
            <ac:picMk id="3" creationId="{E2997859-681E-4AF7-BD06-96163E21DDB4}"/>
          </ac:picMkLst>
        </pc:picChg>
        <pc:picChg chg="mod">
          <ac:chgData name="Guest User" userId="S::urn:spo:anon#4b35a7836ddba39dc90e72cc63f55045c9d739a828dd91480bf423e56b4c1748::" providerId="AD" clId="Web-{CB38F153-1D00-DC3A-B93B-853641FAE379}" dt="2020-10-21T08:15:17.893" v="471" actId="1076"/>
          <ac:picMkLst>
            <pc:docMk/>
            <pc:sldMk cId="138286681" sldId="368"/>
            <ac:picMk id="4" creationId="{0A240F78-A66C-4152-92DB-00E650214019}"/>
          </ac:picMkLst>
        </pc:picChg>
        <pc:picChg chg="mod">
          <ac:chgData name="Guest User" userId="S::urn:spo:anon#4b35a7836ddba39dc90e72cc63f55045c9d739a828dd91480bf423e56b4c1748::" providerId="AD" clId="Web-{CB38F153-1D00-DC3A-B93B-853641FAE379}" dt="2020-10-21T08:15:17.924" v="472" actId="1076"/>
          <ac:picMkLst>
            <pc:docMk/>
            <pc:sldMk cId="138286681" sldId="368"/>
            <ac:picMk id="5" creationId="{625123DC-7530-4A9E-BFD7-496718FE3B85}"/>
          </ac:picMkLst>
        </pc:picChg>
        <pc:cxnChg chg="add del mod">
          <ac:chgData name="Guest User" userId="S::urn:spo:anon#4b35a7836ddba39dc90e72cc63f55045c9d739a828dd91480bf423e56b4c1748::" providerId="AD" clId="Web-{CB38F153-1D00-DC3A-B93B-853641FAE379}" dt="2020-10-21T08:15:17.940" v="476" actId="1076"/>
          <ac:cxnSpMkLst>
            <pc:docMk/>
            <pc:sldMk cId="138286681" sldId="368"/>
            <ac:cxnSpMk id="7" creationId="{33F8EB9B-961E-47DF-A223-38D53E794BDD}"/>
          </ac:cxnSpMkLst>
        </pc:cxnChg>
        <pc:cxnChg chg="mod">
          <ac:chgData name="Guest User" userId="S::urn:spo:anon#4b35a7836ddba39dc90e72cc63f55045c9d739a828dd91480bf423e56b4c1748::" providerId="AD" clId="Web-{CB38F153-1D00-DC3A-B93B-853641FAE379}" dt="2020-10-21T08:15:17.924" v="473" actId="1076"/>
          <ac:cxnSpMkLst>
            <pc:docMk/>
            <pc:sldMk cId="138286681" sldId="368"/>
            <ac:cxnSpMk id="14" creationId="{FC8364F1-0C0E-4573-8744-A972942B88D7}"/>
          </ac:cxnSpMkLst>
        </pc:cxnChg>
        <pc:cxnChg chg="mod">
          <ac:chgData name="Guest User" userId="S::urn:spo:anon#4b35a7836ddba39dc90e72cc63f55045c9d739a828dd91480bf423e56b4c1748::" providerId="AD" clId="Web-{CB38F153-1D00-DC3A-B93B-853641FAE379}" dt="2020-10-21T08:15:17.924" v="474" actId="1076"/>
          <ac:cxnSpMkLst>
            <pc:docMk/>
            <pc:sldMk cId="138286681" sldId="368"/>
            <ac:cxnSpMk id="15" creationId="{6B4BFB95-FB26-4D99-8F8E-35D466D1D4FA}"/>
          </ac:cxnSpMkLst>
        </pc:cxnChg>
        <pc:cxnChg chg="mod">
          <ac:chgData name="Guest User" userId="S::urn:spo:anon#4b35a7836ddba39dc90e72cc63f55045c9d739a828dd91480bf423e56b4c1748::" providerId="AD" clId="Web-{CB38F153-1D00-DC3A-B93B-853641FAE379}" dt="2020-10-21T08:15:17.940" v="475" actId="1076"/>
          <ac:cxnSpMkLst>
            <pc:docMk/>
            <pc:sldMk cId="138286681" sldId="368"/>
            <ac:cxnSpMk id="17" creationId="{110B4AB4-5772-4DAA-9232-54CF585CE5CB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15:17.940" v="477" actId="1076"/>
          <ac:cxnSpMkLst>
            <pc:docMk/>
            <pc:sldMk cId="138286681" sldId="368"/>
            <ac:cxnSpMk id="20" creationId="{E8A7FE2E-52CB-429D-BF75-FD2D31E85F22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15:17.956" v="478" actId="1076"/>
          <ac:cxnSpMkLst>
            <pc:docMk/>
            <pc:sldMk cId="138286681" sldId="368"/>
            <ac:cxnSpMk id="21" creationId="{29A7002A-2BFD-4037-958D-5611DA9352F2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15:17.956" v="479" actId="1076"/>
          <ac:cxnSpMkLst>
            <pc:docMk/>
            <pc:sldMk cId="138286681" sldId="368"/>
            <ac:cxnSpMk id="22" creationId="{4FF9C626-FA08-4CD7-8C30-17676A101AED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15:17.971" v="480" actId="1076"/>
          <ac:cxnSpMkLst>
            <pc:docMk/>
            <pc:sldMk cId="138286681" sldId="368"/>
            <ac:cxnSpMk id="23" creationId="{1FE2F63B-04AE-44D0-8C04-CE3D32C2114F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15:17.971" v="481" actId="1076"/>
          <ac:cxnSpMkLst>
            <pc:docMk/>
            <pc:sldMk cId="138286681" sldId="368"/>
            <ac:cxnSpMk id="24" creationId="{A319B2B5-F31D-47A0-93AC-9891BB7D9981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15:17.971" v="482" actId="1076"/>
          <ac:cxnSpMkLst>
            <pc:docMk/>
            <pc:sldMk cId="138286681" sldId="368"/>
            <ac:cxnSpMk id="25" creationId="{560A51C8-CA2D-4889-BB39-DD5E819F3947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15:17.987" v="483" actId="1076"/>
          <ac:cxnSpMkLst>
            <pc:docMk/>
            <pc:sldMk cId="138286681" sldId="368"/>
            <ac:cxnSpMk id="26" creationId="{37B06E93-8509-4A57-A5DF-B26D054C37B2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15:17.987" v="484" actId="1076"/>
          <ac:cxnSpMkLst>
            <pc:docMk/>
            <pc:sldMk cId="138286681" sldId="368"/>
            <ac:cxnSpMk id="27" creationId="{756056C3-E886-4842-A7EC-DBEA04B2968E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15:17.987" v="485" actId="1076"/>
          <ac:cxnSpMkLst>
            <pc:docMk/>
            <pc:sldMk cId="138286681" sldId="368"/>
            <ac:cxnSpMk id="28" creationId="{F162AC02-D8B5-4FF4-BF6B-27F1129C337E}"/>
          </ac:cxnSpMkLst>
        </pc:cxnChg>
        <pc:cxnChg chg="add del mod">
          <ac:chgData name="Guest User" userId="S::urn:spo:anon#4b35a7836ddba39dc90e72cc63f55045c9d739a828dd91480bf423e56b4c1748::" providerId="AD" clId="Web-{CB38F153-1D00-DC3A-B93B-853641FAE379}" dt="2020-10-21T08:15:10.862" v="468"/>
          <ac:cxnSpMkLst>
            <pc:docMk/>
            <pc:sldMk cId="138286681" sldId="368"/>
            <ac:cxnSpMk id="29" creationId="{4183B3D6-B689-4FE9-8B9C-50425B456DCA}"/>
          </ac:cxnSpMkLst>
        </pc:cxnChg>
      </pc:sldChg>
      <pc:sldChg chg="addSp delSp modSp">
        <pc:chgData name="Guest User" userId="S::urn:spo:anon#4b35a7836ddba39dc90e72cc63f55045c9d739a828dd91480bf423e56b4c1748::" providerId="AD" clId="Web-{CB38F153-1D00-DC3A-B93B-853641FAE379}" dt="2020-10-21T08:27:22.775" v="722" actId="1076"/>
        <pc:sldMkLst>
          <pc:docMk/>
          <pc:sldMk cId="2834194616" sldId="371"/>
        </pc:sldMkLst>
        <pc:spChg chg="add mod">
          <ac:chgData name="Guest User" userId="S::urn:spo:anon#4b35a7836ddba39dc90e72cc63f55045c9d739a828dd91480bf423e56b4c1748::" providerId="AD" clId="Web-{CB38F153-1D00-DC3A-B93B-853641FAE379}" dt="2020-10-21T08:27:22.775" v="722" actId="1076"/>
          <ac:spMkLst>
            <pc:docMk/>
            <pc:sldMk cId="2834194616" sldId="371"/>
            <ac:spMk id="2" creationId="{A9E4B07B-F20F-4647-91C9-EF92B0FE8EBD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7:59:30.682" v="59" actId="20577"/>
          <ac:spMkLst>
            <pc:docMk/>
            <pc:sldMk cId="2834194616" sldId="371"/>
            <ac:spMk id="10" creationId="{CB271862-BA11-8844-9F0F-D65EC2B7B6BA}"/>
          </ac:spMkLst>
        </pc:spChg>
        <pc:picChg chg="add mod modCrop">
          <ac:chgData name="Guest User" userId="S::urn:spo:anon#4b35a7836ddba39dc90e72cc63f55045c9d739a828dd91480bf423e56b4c1748::" providerId="AD" clId="Web-{CB38F153-1D00-DC3A-B93B-853641FAE379}" dt="2020-10-21T08:27:10.368" v="718" actId="1076"/>
          <ac:picMkLst>
            <pc:docMk/>
            <pc:sldMk cId="2834194616" sldId="371"/>
            <ac:picMk id="3" creationId="{D01DC791-23D8-42CF-B05D-5AF87E4DC46C}"/>
          </ac:picMkLst>
        </pc:picChg>
        <pc:picChg chg="add del mod">
          <ac:chgData name="Guest User" userId="S::urn:spo:anon#4b35a7836ddba39dc90e72cc63f55045c9d739a828dd91480bf423e56b4c1748::" providerId="AD" clId="Web-{CB38F153-1D00-DC3A-B93B-853641FAE379}" dt="2020-10-21T08:26:39.274" v="705"/>
          <ac:picMkLst>
            <pc:docMk/>
            <pc:sldMk cId="2834194616" sldId="371"/>
            <ac:picMk id="12" creationId="{DCA84BD4-B2E2-4942-B14F-751BEA44AEBA}"/>
          </ac:picMkLst>
        </pc:picChg>
        <pc:picChg chg="add mod modCrop">
          <ac:chgData name="Guest User" userId="S::urn:spo:anon#4b35a7836ddba39dc90e72cc63f55045c9d739a828dd91480bf423e56b4c1748::" providerId="AD" clId="Web-{CB38F153-1D00-DC3A-B93B-853641FAE379}" dt="2020-10-21T08:27:12.212" v="719" actId="1076"/>
          <ac:picMkLst>
            <pc:docMk/>
            <pc:sldMk cId="2834194616" sldId="371"/>
            <ac:picMk id="14" creationId="{2856ABB2-CFD0-4EAA-99DF-3F43BBCBB444}"/>
          </ac:picMkLst>
        </pc:picChg>
      </pc:sldChg>
      <pc:sldChg chg="modSp delCm">
        <pc:chgData name="Guest User" userId="S::urn:spo:anon#4b35a7836ddba39dc90e72cc63f55045c9d739a828dd91480bf423e56b4c1748::" providerId="AD" clId="Web-{CB38F153-1D00-DC3A-B93B-853641FAE379}" dt="2020-10-21T08:27:36.790" v="723"/>
        <pc:sldMkLst>
          <pc:docMk/>
          <pc:sldMk cId="1122238049" sldId="372"/>
        </pc:sldMkLst>
        <pc:spChg chg="mod">
          <ac:chgData name="Guest User" userId="S::urn:spo:anon#4b35a7836ddba39dc90e72cc63f55045c9d739a828dd91480bf423e56b4c1748::" providerId="AD" clId="Web-{CB38F153-1D00-DC3A-B93B-853641FAE379}" dt="2020-10-21T07:59:32.807" v="63" actId="20577"/>
          <ac:spMkLst>
            <pc:docMk/>
            <pc:sldMk cId="1122238049" sldId="372"/>
            <ac:spMk id="10" creationId="{CB271862-BA11-8844-9F0F-D65EC2B7B6BA}"/>
          </ac:spMkLst>
        </pc:spChg>
      </pc:sldChg>
      <pc:sldChg chg="modSp">
        <pc:chgData name="Guest User" userId="S::urn:spo:anon#4b35a7836ddba39dc90e72cc63f55045c9d739a828dd91480bf423e56b4c1748::" providerId="AD" clId="Web-{CB38F153-1D00-DC3A-B93B-853641FAE379}" dt="2020-10-21T07:59:36.322" v="71" actId="20577"/>
        <pc:sldMkLst>
          <pc:docMk/>
          <pc:sldMk cId="1077746915" sldId="373"/>
        </pc:sldMkLst>
        <pc:spChg chg="mod">
          <ac:chgData name="Guest User" userId="S::urn:spo:anon#4b35a7836ddba39dc90e72cc63f55045c9d739a828dd91480bf423e56b4c1748::" providerId="AD" clId="Web-{CB38F153-1D00-DC3A-B93B-853641FAE379}" dt="2020-10-21T07:59:36.322" v="71" actId="20577"/>
          <ac:spMkLst>
            <pc:docMk/>
            <pc:sldMk cId="1077746915" sldId="373"/>
            <ac:spMk id="10" creationId="{CB271862-BA11-8844-9F0F-D65EC2B7B6BA}"/>
          </ac:spMkLst>
        </pc:spChg>
      </pc:sldChg>
      <pc:sldChg chg="modSp delCm">
        <pc:chgData name="Guest User" userId="S::urn:spo:anon#4b35a7836ddba39dc90e72cc63f55045c9d739a828dd91480bf423e56b4c1748::" providerId="AD" clId="Web-{CB38F153-1D00-DC3A-B93B-853641FAE379}" dt="2020-10-21T08:29:26.948" v="800"/>
        <pc:sldMkLst>
          <pc:docMk/>
          <pc:sldMk cId="2312419091" sldId="375"/>
        </pc:sldMkLst>
        <pc:spChg chg="mod">
          <ac:chgData name="Guest User" userId="S::urn:spo:anon#4b35a7836ddba39dc90e72cc63f55045c9d739a828dd91480bf423e56b4c1748::" providerId="AD" clId="Web-{CB38F153-1D00-DC3A-B93B-853641FAE379}" dt="2020-10-21T07:59:34.697" v="67" actId="20577"/>
          <ac:spMkLst>
            <pc:docMk/>
            <pc:sldMk cId="2312419091" sldId="375"/>
            <ac:spMk id="10" creationId="{CB271862-BA11-8844-9F0F-D65EC2B7B6BA}"/>
          </ac:spMkLst>
        </pc:spChg>
      </pc:sldChg>
      <pc:sldChg chg="addSp delSp modSp">
        <pc:chgData name="Guest User" userId="S::urn:spo:anon#4b35a7836ddba39dc90e72cc63f55045c9d739a828dd91480bf423e56b4c1748::" providerId="AD" clId="Web-{CB38F153-1D00-DC3A-B93B-853641FAE379}" dt="2020-10-21T08:39:00.984" v="1004"/>
        <pc:sldMkLst>
          <pc:docMk/>
          <pc:sldMk cId="3145588599" sldId="377"/>
        </pc:sldMkLst>
        <pc:spChg chg="add mod">
          <ac:chgData name="Guest User" userId="S::urn:spo:anon#4b35a7836ddba39dc90e72cc63f55045c9d739a828dd91480bf423e56b4c1748::" providerId="AD" clId="Web-{CB38F153-1D00-DC3A-B93B-853641FAE379}" dt="2020-10-21T08:38:12.890" v="936" actId="20577"/>
          <ac:spMkLst>
            <pc:docMk/>
            <pc:sldMk cId="3145588599" sldId="377"/>
            <ac:spMk id="2" creationId="{AE6170CC-48C7-4B78-B4A0-D5CAC7E62648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38:33.030" v="974" actId="20577"/>
          <ac:spMkLst>
            <pc:docMk/>
            <pc:sldMk cId="3145588599" sldId="377"/>
            <ac:spMk id="4" creationId="{A75C1E1B-6E09-4CF2-8F1C-31B0FB640D44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38:26.812" v="947" actId="1076"/>
          <ac:spMkLst>
            <pc:docMk/>
            <pc:sldMk cId="3145588599" sldId="377"/>
            <ac:spMk id="5" creationId="{26A97A3A-2B95-4BE6-995E-E93D2FE4387C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38:44.515" v="990" actId="20577"/>
          <ac:spMkLst>
            <pc:docMk/>
            <pc:sldMk cId="3145588599" sldId="377"/>
            <ac:spMk id="7" creationId="{40379444-857B-4F62-9504-40042D4B080E}"/>
          </ac:spMkLst>
        </pc:spChg>
        <pc:spChg chg="del mod">
          <ac:chgData name="Guest User" userId="S::urn:spo:anon#4b35a7836ddba39dc90e72cc63f55045c9d739a828dd91480bf423e56b4c1748::" providerId="AD" clId="Web-{CB38F153-1D00-DC3A-B93B-853641FAE379}" dt="2020-10-21T08:39:00.984" v="1004"/>
          <ac:spMkLst>
            <pc:docMk/>
            <pc:sldMk cId="3145588599" sldId="377"/>
            <ac:spMk id="8" creationId="{2F0B9554-4840-4388-9F06-B923059F6751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38:26.827" v="949" actId="1076"/>
          <ac:spMkLst>
            <pc:docMk/>
            <pc:sldMk cId="3145588599" sldId="377"/>
            <ac:spMk id="18" creationId="{4834EEE3-D0D9-4253-9264-4A731399CE0E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38:54.874" v="1000" actId="20577"/>
          <ac:spMkLst>
            <pc:docMk/>
            <pc:sldMk cId="3145588599" sldId="377"/>
            <ac:spMk id="20" creationId="{062BD944-4BF1-4947-8C7F-DFEBD6080CF9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38:26.890" v="953" actId="1076"/>
          <ac:spMkLst>
            <pc:docMk/>
            <pc:sldMk cId="3145588599" sldId="377"/>
            <ac:spMk id="26" creationId="{FD4F0E94-3A19-4C2A-A9B3-531B75D4833C}"/>
          </ac:spMkLst>
        </pc:spChg>
        <pc:cxnChg chg="add mod">
          <ac:chgData name="Guest User" userId="S::urn:spo:anon#4b35a7836ddba39dc90e72cc63f55045c9d739a828dd91480bf423e56b4c1748::" providerId="AD" clId="Web-{CB38F153-1D00-DC3A-B93B-853641FAE379}" dt="2020-10-21T08:38:26.859" v="951" actId="1076"/>
          <ac:cxnSpMkLst>
            <pc:docMk/>
            <pc:sldMk cId="3145588599" sldId="377"/>
            <ac:cxnSpMk id="22" creationId="{B281E997-5ACE-43A8-8833-7727725A7A63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38:26.874" v="952" actId="1076"/>
          <ac:cxnSpMkLst>
            <pc:docMk/>
            <pc:sldMk cId="3145588599" sldId="377"/>
            <ac:cxnSpMk id="24" creationId="{1955C015-CCCA-4313-8A1F-D7D40B713D29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38:59.671" v="1003" actId="1076"/>
          <ac:cxnSpMkLst>
            <pc:docMk/>
            <pc:sldMk cId="3145588599" sldId="377"/>
            <ac:cxnSpMk id="27" creationId="{24AC703C-7545-46A6-B3E8-C0A7875EAF00}"/>
          </ac:cxnSpMkLst>
        </pc:cxnChg>
      </pc:sldChg>
      <pc:sldChg chg="addSp delSp modSp">
        <pc:chgData name="Guest User" userId="S::urn:spo:anon#4b35a7836ddba39dc90e72cc63f55045c9d739a828dd91480bf423e56b4c1748::" providerId="AD" clId="Web-{CB38F153-1D00-DC3A-B93B-853641FAE379}" dt="2020-10-21T08:34:45.122" v="862" actId="1076"/>
        <pc:sldMkLst>
          <pc:docMk/>
          <pc:sldMk cId="3777663994" sldId="378"/>
        </pc:sldMkLst>
        <pc:spChg chg="del mod">
          <ac:chgData name="Guest User" userId="S::urn:spo:anon#4b35a7836ddba39dc90e72cc63f55045c9d739a828dd91480bf423e56b4c1748::" providerId="AD" clId="Web-{CB38F153-1D00-DC3A-B93B-853641FAE379}" dt="2020-10-21T08:29:19.229" v="798"/>
          <ac:spMkLst>
            <pc:docMk/>
            <pc:sldMk cId="3777663994" sldId="378"/>
            <ac:spMk id="2" creationId="{84F6E59D-37FA-4586-8EA5-B082526D82C9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31:34.402" v="812" actId="20577"/>
          <ac:spMkLst>
            <pc:docMk/>
            <pc:sldMk cId="3777663994" sldId="378"/>
            <ac:spMk id="5" creationId="{F3CE8BD4-0E9D-4D34-AA00-FC5CEF014DA3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7:59:39.229" v="74" actId="20577"/>
          <ac:spMkLst>
            <pc:docMk/>
            <pc:sldMk cId="3777663994" sldId="378"/>
            <ac:spMk id="10" creationId="{CB271862-BA11-8844-9F0F-D65EC2B7B6BA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32:03.324" v="820" actId="20577"/>
          <ac:spMkLst>
            <pc:docMk/>
            <pc:sldMk cId="3777663994" sldId="378"/>
            <ac:spMk id="15" creationId="{C66A5C9F-F278-4A4B-B415-CD99B6718F25}"/>
          </ac:spMkLst>
        </pc:spChg>
        <pc:spChg chg="add mod">
          <ac:chgData name="Guest User" userId="S::urn:spo:anon#4b35a7836ddba39dc90e72cc63f55045c9d739a828dd91480bf423e56b4c1748::" providerId="AD" clId="Web-{CB38F153-1D00-DC3A-B93B-853641FAE379}" dt="2020-10-21T08:34:24.763" v="857" actId="20577"/>
          <ac:spMkLst>
            <pc:docMk/>
            <pc:sldMk cId="3777663994" sldId="378"/>
            <ac:spMk id="17" creationId="{0D76BA46-6658-4528-B347-8F4AAD926B13}"/>
          </ac:spMkLst>
        </pc:spChg>
        <pc:picChg chg="add del mod">
          <ac:chgData name="Guest User" userId="S::urn:spo:anon#4b35a7836ddba39dc90e72cc63f55045c9d739a828dd91480bf423e56b4c1748::" providerId="AD" clId="Web-{CB38F153-1D00-DC3A-B93B-853641FAE379}" dt="2020-10-21T08:28:39.713" v="732"/>
          <ac:picMkLst>
            <pc:docMk/>
            <pc:sldMk cId="3777663994" sldId="378"/>
            <ac:picMk id="4" creationId="{0C5E1571-2A71-4E10-AC51-283CE83EDA8C}"/>
          </ac:picMkLst>
        </pc:picChg>
        <pc:picChg chg="add mod">
          <ac:chgData name="Guest User" userId="S::urn:spo:anon#4b35a7836ddba39dc90e72cc63f55045c9d739a828dd91480bf423e56b4c1748::" providerId="AD" clId="Web-{CB38F153-1D00-DC3A-B93B-853641FAE379}" dt="2020-10-21T08:31:38.214" v="815" actId="1076"/>
          <ac:picMkLst>
            <pc:docMk/>
            <pc:sldMk cId="3777663994" sldId="378"/>
            <ac:picMk id="6" creationId="{15B3D35C-B26A-47D6-A37E-331C4ADCC3F5}"/>
          </ac:picMkLst>
        </pc:picChg>
        <pc:picChg chg="add mod modCrop">
          <ac:chgData name="Guest User" userId="S::urn:spo:anon#4b35a7836ddba39dc90e72cc63f55045c9d739a828dd91480bf423e56b4c1748::" providerId="AD" clId="Web-{CB38F153-1D00-DC3A-B93B-853641FAE379}" dt="2020-10-21T08:32:57.512" v="828" actId="1076"/>
          <ac:picMkLst>
            <pc:docMk/>
            <pc:sldMk cId="3777663994" sldId="378"/>
            <ac:picMk id="7" creationId="{3B02FE5F-71DF-43B0-95B0-FD4BFD473627}"/>
          </ac:picMkLst>
        </pc:picChg>
        <pc:picChg chg="add del mod">
          <ac:chgData name="Guest User" userId="S::urn:spo:anon#4b35a7836ddba39dc90e72cc63f55045c9d739a828dd91480bf423e56b4c1748::" providerId="AD" clId="Web-{CB38F153-1D00-DC3A-B93B-853641FAE379}" dt="2020-10-21T08:34:36.107" v="860"/>
          <ac:picMkLst>
            <pc:docMk/>
            <pc:sldMk cId="3777663994" sldId="378"/>
            <ac:picMk id="8" creationId="{58814078-81D7-45C6-9A33-0B32C93E05FF}"/>
          </ac:picMkLst>
        </pc:picChg>
        <pc:picChg chg="add mod">
          <ac:chgData name="Guest User" userId="S::urn:spo:anon#4b35a7836ddba39dc90e72cc63f55045c9d739a828dd91480bf423e56b4c1748::" providerId="AD" clId="Web-{CB38F153-1D00-DC3A-B93B-853641FAE379}" dt="2020-10-21T08:34:45.122" v="862" actId="1076"/>
          <ac:picMkLst>
            <pc:docMk/>
            <pc:sldMk cId="3777663994" sldId="378"/>
            <ac:picMk id="18" creationId="{175BCA66-EAEF-4550-B213-FF0321D9B29E}"/>
          </ac:picMkLst>
        </pc:picChg>
        <pc:cxnChg chg="add mod">
          <ac:chgData name="Guest User" userId="S::urn:spo:anon#4b35a7836ddba39dc90e72cc63f55045c9d739a828dd91480bf423e56b4c1748::" providerId="AD" clId="Web-{CB38F153-1D00-DC3A-B93B-853641FAE379}" dt="2020-10-21T08:27:51.165" v="726" actId="1076"/>
          <ac:cxnSpMkLst>
            <pc:docMk/>
            <pc:sldMk cId="3777663994" sldId="378"/>
            <ac:cxnSpMk id="3" creationId="{47457DDC-4F7D-4FDC-A307-34FA834E5AD7}"/>
          </ac:cxnSpMkLst>
        </pc:cxnChg>
        <pc:cxnChg chg="add mod">
          <ac:chgData name="Guest User" userId="S::urn:spo:anon#4b35a7836ddba39dc90e72cc63f55045c9d739a828dd91480bf423e56b4c1748::" providerId="AD" clId="Web-{CB38F153-1D00-DC3A-B93B-853641FAE379}" dt="2020-10-21T08:27:57.197" v="728" actId="1076"/>
          <ac:cxnSpMkLst>
            <pc:docMk/>
            <pc:sldMk cId="3777663994" sldId="378"/>
            <ac:cxnSpMk id="12" creationId="{2B07B1F1-A599-4542-A92D-59178073F2BC}"/>
          </ac:cxnSpMkLst>
        </pc:cxnChg>
      </pc:sldChg>
      <pc:sldChg chg="modSp">
        <pc:chgData name="Guest User" userId="S::urn:spo:anon#4b35a7836ddba39dc90e72cc63f55045c9d739a828dd91480bf423e56b4c1748::" providerId="AD" clId="Web-{CB38F153-1D00-DC3A-B93B-853641FAE379}" dt="2020-10-21T08:19:29.817" v="605" actId="1076"/>
        <pc:sldMkLst>
          <pc:docMk/>
          <pc:sldMk cId="3698471198" sldId="379"/>
        </pc:sldMkLst>
        <pc:spChg chg="mod ord">
          <ac:chgData name="Guest User" userId="S::urn:spo:anon#4b35a7836ddba39dc90e72cc63f55045c9d739a828dd91480bf423e56b4c1748::" providerId="AD" clId="Web-{CB38F153-1D00-DC3A-B93B-853641FAE379}" dt="2020-10-21T08:16:05.862" v="525"/>
          <ac:spMkLst>
            <pc:docMk/>
            <pc:sldMk cId="3698471198" sldId="379"/>
            <ac:spMk id="21" creationId="{F22A615B-D729-4D73-9D9B-B05294EEC54A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8:19:29.817" v="605" actId="1076"/>
          <ac:spMkLst>
            <pc:docMk/>
            <pc:sldMk cId="3698471198" sldId="379"/>
            <ac:spMk id="33" creationId="{668D339A-9CC3-4FEC-9EF4-E01194C5C667}"/>
          </ac:spMkLst>
        </pc:spChg>
        <pc:spChg chg="mod">
          <ac:chgData name="Guest User" userId="S::urn:spo:anon#4b35a7836ddba39dc90e72cc63f55045c9d739a828dd91480bf423e56b4c1748::" providerId="AD" clId="Web-{CB38F153-1D00-DC3A-B93B-853641FAE379}" dt="2020-10-21T08:18:48.067" v="588" actId="1076"/>
          <ac:spMkLst>
            <pc:docMk/>
            <pc:sldMk cId="3698471198" sldId="379"/>
            <ac:spMk id="35" creationId="{AD3FEB56-77CD-4F75-A3DC-4DAFF8F3BED2}"/>
          </ac:spMkLst>
        </pc:spChg>
        <pc:spChg chg="mod ord">
          <ac:chgData name="Guest User" userId="S::urn:spo:anon#4b35a7836ddba39dc90e72cc63f55045c9d739a828dd91480bf423e56b4c1748::" providerId="AD" clId="Web-{CB38F153-1D00-DC3A-B93B-853641FAE379}" dt="2020-10-21T08:16:01.722" v="523"/>
          <ac:spMkLst>
            <pc:docMk/>
            <pc:sldMk cId="3698471198" sldId="379"/>
            <ac:spMk id="41" creationId="{419E86B9-42B3-476A-B228-C588D4EBC6CF}"/>
          </ac:spMkLst>
        </pc:spChg>
      </pc:sldChg>
    </pc:docChg>
  </pc:docChgLst>
  <pc:docChgLst>
    <pc:chgData name="SERGEEVA Evgeniia" userId="4d3988d8-13e4-4d08-82d7-2a9206679f81" providerId="ADAL" clId="{089F645D-01AC-42B6-83FA-759B3E66E399}"/>
    <pc:docChg chg="undo custSel addSld delSld modSld sldOrd">
      <pc:chgData name="SERGEEVA Evgeniia" userId="4d3988d8-13e4-4d08-82d7-2a9206679f81" providerId="ADAL" clId="{089F645D-01AC-42B6-83FA-759B3E66E399}" dt="2020-10-26T18:18:29.400" v="3183" actId="22"/>
      <pc:docMkLst>
        <pc:docMk/>
      </pc:docMkLst>
      <pc:sldChg chg="addSp modSp mod addCm modCm">
        <pc:chgData name="SERGEEVA Evgeniia" userId="4d3988d8-13e4-4d08-82d7-2a9206679f81" providerId="ADAL" clId="{089F645D-01AC-42B6-83FA-759B3E66E399}" dt="2020-10-19T10:11:35.812" v="64"/>
        <pc:sldMkLst>
          <pc:docMk/>
          <pc:sldMk cId="2138726511" sldId="266"/>
        </pc:sldMkLst>
        <pc:picChg chg="add mod">
          <ac:chgData name="SERGEEVA Evgeniia" userId="4d3988d8-13e4-4d08-82d7-2a9206679f81" providerId="ADAL" clId="{089F645D-01AC-42B6-83FA-759B3E66E399}" dt="2020-10-19T10:10:35.019" v="56" actId="1076"/>
          <ac:picMkLst>
            <pc:docMk/>
            <pc:sldMk cId="2138726511" sldId="266"/>
            <ac:picMk id="7" creationId="{2656EF2D-711E-4AD4-BF0C-ABB9B2DE8424}"/>
          </ac:picMkLst>
        </pc:picChg>
        <pc:picChg chg="add mod">
          <ac:chgData name="SERGEEVA Evgeniia" userId="4d3988d8-13e4-4d08-82d7-2a9206679f81" providerId="ADAL" clId="{089F645D-01AC-42B6-83FA-759B3E66E399}" dt="2020-10-19T10:11:18.890" v="61" actId="14100"/>
          <ac:picMkLst>
            <pc:docMk/>
            <pc:sldMk cId="2138726511" sldId="266"/>
            <ac:picMk id="9" creationId="{3B517344-2335-43BE-BE3A-18652A9708E1}"/>
          </ac:picMkLst>
        </pc:picChg>
      </pc:sldChg>
      <pc:sldChg chg="addSp modSp mod addCm modCm">
        <pc:chgData name="SERGEEVA Evgeniia" userId="4d3988d8-13e4-4d08-82d7-2a9206679f81" providerId="ADAL" clId="{089F645D-01AC-42B6-83FA-759B3E66E399}" dt="2020-10-26T16:01:21.914" v="1112" actId="1036"/>
        <pc:sldMkLst>
          <pc:docMk/>
          <pc:sldMk cId="3460365698" sldId="267"/>
        </pc:sldMkLst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9" creationId="{76B5B9DC-147F-45BF-B48A-80701F21D713}"/>
          </ac:spMkLst>
        </pc:spChg>
        <pc:spChg chg="mod">
          <ac:chgData name="SERGEEVA Evgeniia" userId="4d3988d8-13e4-4d08-82d7-2a9206679f81" providerId="ADAL" clId="{089F645D-01AC-42B6-83FA-759B3E66E399}" dt="2020-10-26T15:51:10.504" v="922" actId="20577"/>
          <ac:spMkLst>
            <pc:docMk/>
            <pc:sldMk cId="3460365698" sldId="267"/>
            <ac:spMk id="11" creationId="{2ECC0142-E2C5-FA47-9B63-62004FEAAF88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38" creationId="{A8B41C1F-394D-4D96-AA61-FAD9D3BE24E2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40" creationId="{9BA27ED2-4A60-4801-954E-F0CC13ED10C3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41" creationId="{7D722B3D-DA21-41D1-B4AE-97B7014631B5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46" creationId="{3F3D2BF8-BFC7-4A9F-854B-8B8B3A44B720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47" creationId="{7765B7E0-E202-4161-A2D0-A85A20DD9685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48" creationId="{4D781ACD-5281-4759-8F1E-E094EBCB61AD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57" creationId="{F71FE884-00FC-4C69-A41A-4DE4A4ECAD6B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58" creationId="{332555AE-EDAC-472A-8915-B4FB21C232FB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59" creationId="{786A2B28-2EAF-4EC5-87A7-F55F3439AE05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60" creationId="{8AA84939-FF62-421A-AE95-6936970332DE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61" creationId="{7BC282EA-7D9F-4A35-A6A2-5C188C12B132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62" creationId="{F0CB81C6-C006-47A2-B115-12C4099B4893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63" creationId="{3EEC9407-8E98-487E-9F7F-7C5469199C6B}"/>
          </ac:spMkLst>
        </pc:spChg>
        <pc:spChg chg="mod">
          <ac:chgData name="SERGEEVA Evgeniia" userId="4d3988d8-13e4-4d08-82d7-2a9206679f81" providerId="ADAL" clId="{089F645D-01AC-42B6-83FA-759B3E66E399}" dt="2020-10-26T16:01:21.914" v="1112" actId="1036"/>
          <ac:spMkLst>
            <pc:docMk/>
            <pc:sldMk cId="3460365698" sldId="267"/>
            <ac:spMk id="64" creationId="{A44E13A3-D91D-4598-A2B8-3AFD6B33ED3C}"/>
          </ac:spMkLst>
        </pc:spChg>
        <pc:picChg chg="mod">
          <ac:chgData name="SERGEEVA Evgeniia" userId="4d3988d8-13e4-4d08-82d7-2a9206679f81" providerId="ADAL" clId="{089F645D-01AC-42B6-83FA-759B3E66E399}" dt="2020-10-26T16:01:21.914" v="1112" actId="1036"/>
          <ac:picMkLst>
            <pc:docMk/>
            <pc:sldMk cId="3460365698" sldId="267"/>
            <ac:picMk id="2" creationId="{05D8C946-0FE6-4838-9843-423ABB2C0275}"/>
          </ac:picMkLst>
        </pc:picChg>
        <pc:picChg chg="add mod">
          <ac:chgData name="SERGEEVA Evgeniia" userId="4d3988d8-13e4-4d08-82d7-2a9206679f81" providerId="ADAL" clId="{089F645D-01AC-42B6-83FA-759B3E66E399}" dt="2020-10-19T10:13:05.953" v="68" actId="1076"/>
          <ac:picMkLst>
            <pc:docMk/>
            <pc:sldMk cId="3460365698" sldId="267"/>
            <ac:picMk id="3" creationId="{56D4C573-C180-4357-A565-A3B588760196}"/>
          </ac:picMkLst>
        </pc:picChg>
        <pc:picChg chg="add mod">
          <ac:chgData name="SERGEEVA Evgeniia" userId="4d3988d8-13e4-4d08-82d7-2a9206679f81" providerId="ADAL" clId="{089F645D-01AC-42B6-83FA-759B3E66E399}" dt="2020-10-26T16:01:21.914" v="1112" actId="1036"/>
          <ac:picMkLst>
            <pc:docMk/>
            <pc:sldMk cId="3460365698" sldId="267"/>
            <ac:picMk id="3" creationId="{E635362B-DD59-408C-8C88-91E9FB299B26}"/>
          </ac:picMkLst>
        </pc:picChg>
        <pc:picChg chg="add mod">
          <ac:chgData name="SERGEEVA Evgeniia" userId="4d3988d8-13e4-4d08-82d7-2a9206679f81" providerId="ADAL" clId="{089F645D-01AC-42B6-83FA-759B3E66E399}" dt="2020-10-26T16:01:21.914" v="1112" actId="1036"/>
          <ac:picMkLst>
            <pc:docMk/>
            <pc:sldMk cId="3460365698" sldId="267"/>
            <ac:picMk id="13" creationId="{B244F7BF-B8A1-4D47-87AD-7344597E8406}"/>
          </ac:picMkLst>
        </pc:picChg>
        <pc:picChg chg="add mod">
          <ac:chgData name="SERGEEVA Evgeniia" userId="4d3988d8-13e4-4d08-82d7-2a9206679f81" providerId="ADAL" clId="{089F645D-01AC-42B6-83FA-759B3E66E399}" dt="2020-10-26T16:01:21.914" v="1112" actId="1036"/>
          <ac:picMkLst>
            <pc:docMk/>
            <pc:sldMk cId="3460365698" sldId="267"/>
            <ac:picMk id="15" creationId="{2DF9764B-B733-43F9-B7EF-7AADF39F3021}"/>
          </ac:picMkLst>
        </pc:picChg>
        <pc:picChg chg="add mod">
          <ac:chgData name="SERGEEVA Evgeniia" userId="4d3988d8-13e4-4d08-82d7-2a9206679f81" providerId="ADAL" clId="{089F645D-01AC-42B6-83FA-759B3E66E399}" dt="2020-10-26T16:01:21.914" v="1112" actId="1036"/>
          <ac:picMkLst>
            <pc:docMk/>
            <pc:sldMk cId="3460365698" sldId="267"/>
            <ac:picMk id="17" creationId="{733E35D0-4888-45C2-9A28-3846D51F9BCE}"/>
          </ac:picMkLst>
        </pc:picChg>
        <pc:picChg chg="add mod">
          <ac:chgData name="SERGEEVA Evgeniia" userId="4d3988d8-13e4-4d08-82d7-2a9206679f81" providerId="ADAL" clId="{089F645D-01AC-42B6-83FA-759B3E66E399}" dt="2020-10-26T16:01:21.914" v="1112" actId="1036"/>
          <ac:picMkLst>
            <pc:docMk/>
            <pc:sldMk cId="3460365698" sldId="267"/>
            <ac:picMk id="19" creationId="{3B255EEA-07D8-4CFB-AAE0-9A2399397371}"/>
          </ac:picMkLst>
        </pc:picChg>
        <pc:picChg chg="mod">
          <ac:chgData name="SERGEEVA Evgeniia" userId="4d3988d8-13e4-4d08-82d7-2a9206679f81" providerId="ADAL" clId="{089F645D-01AC-42B6-83FA-759B3E66E399}" dt="2020-10-26T16:01:21.914" v="1112" actId="1036"/>
          <ac:picMkLst>
            <pc:docMk/>
            <pc:sldMk cId="3460365698" sldId="267"/>
            <ac:picMk id="1028" creationId="{4A87EF18-BD0D-4723-BCDE-F2AE386D0B49}"/>
          </ac:picMkLst>
        </pc:picChg>
        <pc:cxnChg chg="mod">
          <ac:chgData name="SERGEEVA Evgeniia" userId="4d3988d8-13e4-4d08-82d7-2a9206679f81" providerId="ADAL" clId="{089F645D-01AC-42B6-83FA-759B3E66E399}" dt="2020-10-26T16:01:21.914" v="1112" actId="1036"/>
          <ac:cxnSpMkLst>
            <pc:docMk/>
            <pc:sldMk cId="3460365698" sldId="267"/>
            <ac:cxnSpMk id="7" creationId="{6B372D3D-E5A6-4660-B24D-6E7DCD5B1F24}"/>
          </ac:cxnSpMkLst>
        </pc:cxnChg>
        <pc:cxnChg chg="mod">
          <ac:chgData name="SERGEEVA Evgeniia" userId="4d3988d8-13e4-4d08-82d7-2a9206679f81" providerId="ADAL" clId="{089F645D-01AC-42B6-83FA-759B3E66E399}" dt="2020-10-26T16:01:21.914" v="1112" actId="1036"/>
          <ac:cxnSpMkLst>
            <pc:docMk/>
            <pc:sldMk cId="3460365698" sldId="267"/>
            <ac:cxnSpMk id="27" creationId="{A5B02043-D4A1-4954-A3C5-414515291CAC}"/>
          </ac:cxnSpMkLst>
        </pc:cxnChg>
        <pc:cxnChg chg="mod">
          <ac:chgData name="SERGEEVA Evgeniia" userId="4d3988d8-13e4-4d08-82d7-2a9206679f81" providerId="ADAL" clId="{089F645D-01AC-42B6-83FA-759B3E66E399}" dt="2020-10-26T16:01:21.914" v="1112" actId="1036"/>
          <ac:cxnSpMkLst>
            <pc:docMk/>
            <pc:sldMk cId="3460365698" sldId="267"/>
            <ac:cxnSpMk id="32" creationId="{C1C2A848-F15A-4C8A-966F-C44C9D153900}"/>
          </ac:cxnSpMkLst>
        </pc:cxnChg>
        <pc:cxnChg chg="mod">
          <ac:chgData name="SERGEEVA Evgeniia" userId="4d3988d8-13e4-4d08-82d7-2a9206679f81" providerId="ADAL" clId="{089F645D-01AC-42B6-83FA-759B3E66E399}" dt="2020-10-26T16:01:21.914" v="1112" actId="1036"/>
          <ac:cxnSpMkLst>
            <pc:docMk/>
            <pc:sldMk cId="3460365698" sldId="267"/>
            <ac:cxnSpMk id="33" creationId="{7E7E44B2-5F9C-402F-A600-53483F6CF1E8}"/>
          </ac:cxnSpMkLst>
        </pc:cxnChg>
        <pc:cxnChg chg="mod">
          <ac:chgData name="SERGEEVA Evgeniia" userId="4d3988d8-13e4-4d08-82d7-2a9206679f81" providerId="ADAL" clId="{089F645D-01AC-42B6-83FA-759B3E66E399}" dt="2020-10-26T16:01:21.914" v="1112" actId="1036"/>
          <ac:cxnSpMkLst>
            <pc:docMk/>
            <pc:sldMk cId="3460365698" sldId="267"/>
            <ac:cxnSpMk id="34" creationId="{DD073B82-B151-4F0A-B873-F3985368BC8C}"/>
          </ac:cxnSpMkLst>
        </pc:cxnChg>
        <pc:cxnChg chg="mod">
          <ac:chgData name="SERGEEVA Evgeniia" userId="4d3988d8-13e4-4d08-82d7-2a9206679f81" providerId="ADAL" clId="{089F645D-01AC-42B6-83FA-759B3E66E399}" dt="2020-10-26T16:01:21.914" v="1112" actId="1036"/>
          <ac:cxnSpMkLst>
            <pc:docMk/>
            <pc:sldMk cId="3460365698" sldId="267"/>
            <ac:cxnSpMk id="35" creationId="{93305493-CBDF-41C8-82AA-978D3707ACDF}"/>
          </ac:cxnSpMkLst>
        </pc:cxnChg>
        <pc:cxnChg chg="mod">
          <ac:chgData name="SERGEEVA Evgeniia" userId="4d3988d8-13e4-4d08-82d7-2a9206679f81" providerId="ADAL" clId="{089F645D-01AC-42B6-83FA-759B3E66E399}" dt="2020-10-26T16:01:21.914" v="1112" actId="1036"/>
          <ac:cxnSpMkLst>
            <pc:docMk/>
            <pc:sldMk cId="3460365698" sldId="267"/>
            <ac:cxnSpMk id="36" creationId="{11298338-926E-42D1-983F-661784CEAB7B}"/>
          </ac:cxnSpMkLst>
        </pc:cxnChg>
        <pc:cxnChg chg="mod">
          <ac:chgData name="SERGEEVA Evgeniia" userId="4d3988d8-13e4-4d08-82d7-2a9206679f81" providerId="ADAL" clId="{089F645D-01AC-42B6-83FA-759B3E66E399}" dt="2020-10-26T16:01:21.914" v="1112" actId="1036"/>
          <ac:cxnSpMkLst>
            <pc:docMk/>
            <pc:sldMk cId="3460365698" sldId="267"/>
            <ac:cxnSpMk id="45" creationId="{A4A275B9-8F46-464A-8061-A7705206B8CB}"/>
          </ac:cxnSpMkLst>
        </pc:cxnChg>
      </pc:sldChg>
      <pc:sldChg chg="modSp mod">
        <pc:chgData name="SERGEEVA Evgeniia" userId="4d3988d8-13e4-4d08-82d7-2a9206679f81" providerId="ADAL" clId="{089F645D-01AC-42B6-83FA-759B3E66E399}" dt="2020-10-26T16:01:47.567" v="1125" actId="20577"/>
        <pc:sldMkLst>
          <pc:docMk/>
          <pc:sldMk cId="1348737865" sldId="271"/>
        </pc:sldMkLst>
        <pc:spChg chg="mod">
          <ac:chgData name="SERGEEVA Evgeniia" userId="4d3988d8-13e4-4d08-82d7-2a9206679f81" providerId="ADAL" clId="{089F645D-01AC-42B6-83FA-759B3E66E399}" dt="2020-10-26T16:01:47.567" v="1125" actId="20577"/>
          <ac:spMkLst>
            <pc:docMk/>
            <pc:sldMk cId="1348737865" sldId="271"/>
            <ac:spMk id="11" creationId="{B3FB0FE2-FB40-EC41-BB99-BB0B603DB852}"/>
          </ac:spMkLst>
        </pc:spChg>
      </pc:sldChg>
      <pc:sldChg chg="addSp delSp modSp mod addCm modCm">
        <pc:chgData name="SERGEEVA Evgeniia" userId="4d3988d8-13e4-4d08-82d7-2a9206679f81" providerId="ADAL" clId="{089F645D-01AC-42B6-83FA-759B3E66E399}" dt="2020-10-26T17:00:24.660" v="1740" actId="164"/>
        <pc:sldMkLst>
          <pc:docMk/>
          <pc:sldMk cId="2710971274" sldId="277"/>
        </pc:sldMkLst>
        <pc:spChg chg="add del mod">
          <ac:chgData name="SERGEEVA Evgeniia" userId="4d3988d8-13e4-4d08-82d7-2a9206679f81" providerId="ADAL" clId="{089F645D-01AC-42B6-83FA-759B3E66E399}" dt="2020-10-26T16:09:30.811" v="1254" actId="478"/>
          <ac:spMkLst>
            <pc:docMk/>
            <pc:sldMk cId="2710971274" sldId="277"/>
            <ac:spMk id="3" creationId="{156A4243-35BD-4DC9-884E-0665EB6A4AD4}"/>
          </ac:spMkLst>
        </pc:spChg>
        <pc:spChg chg="mod">
          <ac:chgData name="SERGEEVA Evgeniia" userId="4d3988d8-13e4-4d08-82d7-2a9206679f81" providerId="ADAL" clId="{089F645D-01AC-42B6-83FA-759B3E66E399}" dt="2020-10-26T16:49:37.538" v="1476" actId="207"/>
          <ac:spMkLst>
            <pc:docMk/>
            <pc:sldMk cId="2710971274" sldId="277"/>
            <ac:spMk id="4" creationId="{102ED39C-AFBF-4477-AA50-8E130CBD63DC}"/>
          </ac:spMkLst>
        </pc:spChg>
        <pc:spChg chg="add del">
          <ac:chgData name="SERGEEVA Evgeniia" userId="4d3988d8-13e4-4d08-82d7-2a9206679f81" providerId="ADAL" clId="{089F645D-01AC-42B6-83FA-759B3E66E399}" dt="2020-10-26T16:45:06.602" v="1379" actId="478"/>
          <ac:spMkLst>
            <pc:docMk/>
            <pc:sldMk cId="2710971274" sldId="277"/>
            <ac:spMk id="9" creationId="{026C2C86-EF15-4248-BB76-0FD16BA0738D}"/>
          </ac:spMkLst>
        </pc:spChg>
        <pc:spChg chg="mod">
          <ac:chgData name="SERGEEVA Evgeniia" userId="4d3988d8-13e4-4d08-82d7-2a9206679f81" providerId="ADAL" clId="{089F645D-01AC-42B6-83FA-759B3E66E399}" dt="2020-10-26T16:44:24.272" v="1374"/>
          <ac:spMkLst>
            <pc:docMk/>
            <pc:sldMk cId="2710971274" sldId="277"/>
            <ac:spMk id="10" creationId="{CB271862-BA11-8844-9F0F-D65EC2B7B6BA}"/>
          </ac:spMkLst>
        </pc:spChg>
        <pc:spChg chg="mod">
          <ac:chgData name="SERGEEVA Evgeniia" userId="4d3988d8-13e4-4d08-82d7-2a9206679f81" providerId="ADAL" clId="{089F645D-01AC-42B6-83FA-759B3E66E399}" dt="2020-10-26T16:44:30.757" v="1375" actId="20577"/>
          <ac:spMkLst>
            <pc:docMk/>
            <pc:sldMk cId="2710971274" sldId="277"/>
            <ac:spMk id="11" creationId="{2ECC0142-E2C5-FA47-9B63-62004FEAAF88}"/>
          </ac:spMkLst>
        </pc:spChg>
        <pc:spChg chg="add del mod">
          <ac:chgData name="SERGEEVA Evgeniia" userId="4d3988d8-13e4-4d08-82d7-2a9206679f81" providerId="ADAL" clId="{089F645D-01AC-42B6-83FA-759B3E66E399}" dt="2020-10-26T16:45:45.646" v="1392" actId="478"/>
          <ac:spMkLst>
            <pc:docMk/>
            <pc:sldMk cId="2710971274" sldId="277"/>
            <ac:spMk id="14" creationId="{FA12EAD7-7471-4E4D-8C23-93E88DFB63B7}"/>
          </ac:spMkLst>
        </pc:spChg>
        <pc:spChg chg="add mod">
          <ac:chgData name="SERGEEVA Evgeniia" userId="4d3988d8-13e4-4d08-82d7-2a9206679f81" providerId="ADAL" clId="{089F645D-01AC-42B6-83FA-759B3E66E399}" dt="2020-10-26T17:00:24.660" v="1740" actId="164"/>
          <ac:spMkLst>
            <pc:docMk/>
            <pc:sldMk cId="2710971274" sldId="277"/>
            <ac:spMk id="15" creationId="{A0C60F37-6881-4735-A0B8-965D688CF011}"/>
          </ac:spMkLst>
        </pc:spChg>
        <pc:spChg chg="add mod">
          <ac:chgData name="SERGEEVA Evgeniia" userId="4d3988d8-13e4-4d08-82d7-2a9206679f81" providerId="ADAL" clId="{089F645D-01AC-42B6-83FA-759B3E66E399}" dt="2020-10-26T17:00:24.660" v="1740" actId="164"/>
          <ac:spMkLst>
            <pc:docMk/>
            <pc:sldMk cId="2710971274" sldId="277"/>
            <ac:spMk id="18" creationId="{FC4DE46A-8B02-4D2F-9035-71F6F4885565}"/>
          </ac:spMkLst>
        </pc:spChg>
        <pc:spChg chg="add mod">
          <ac:chgData name="SERGEEVA Evgeniia" userId="4d3988d8-13e4-4d08-82d7-2a9206679f81" providerId="ADAL" clId="{089F645D-01AC-42B6-83FA-759B3E66E399}" dt="2020-10-26T16:49:47.720" v="1477" actId="1076"/>
          <ac:spMkLst>
            <pc:docMk/>
            <pc:sldMk cId="2710971274" sldId="277"/>
            <ac:spMk id="22" creationId="{2982316C-C070-4620-9080-C3B6A95B74C5}"/>
          </ac:spMkLst>
        </pc:spChg>
        <pc:grpChg chg="add mod">
          <ac:chgData name="SERGEEVA Evgeniia" userId="4d3988d8-13e4-4d08-82d7-2a9206679f81" providerId="ADAL" clId="{089F645D-01AC-42B6-83FA-759B3E66E399}" dt="2020-10-26T17:00:24.660" v="1740" actId="164"/>
          <ac:grpSpMkLst>
            <pc:docMk/>
            <pc:sldMk cId="2710971274" sldId="277"/>
            <ac:grpSpMk id="25" creationId="{8052725B-E079-439F-AB9F-490A9E349EAA}"/>
          </ac:grpSpMkLst>
        </pc:grpChg>
        <pc:picChg chg="del mod">
          <ac:chgData name="SERGEEVA Evgeniia" userId="4d3988d8-13e4-4d08-82d7-2a9206679f81" providerId="ADAL" clId="{089F645D-01AC-42B6-83FA-759B3E66E399}" dt="2020-10-26T16:47:56.958" v="1441" actId="478"/>
          <ac:picMkLst>
            <pc:docMk/>
            <pc:sldMk cId="2710971274" sldId="277"/>
            <ac:picMk id="2" creationId="{80F07C5D-7A27-40E2-BC3A-A7DBB185C9EA}"/>
          </ac:picMkLst>
        </pc:picChg>
        <pc:picChg chg="add mod ord">
          <ac:chgData name="SERGEEVA Evgeniia" userId="4d3988d8-13e4-4d08-82d7-2a9206679f81" providerId="ADAL" clId="{089F645D-01AC-42B6-83FA-759B3E66E399}" dt="2020-10-26T16:58:56.405" v="1731" actId="1036"/>
          <ac:picMkLst>
            <pc:docMk/>
            <pc:sldMk cId="2710971274" sldId="277"/>
            <ac:picMk id="8" creationId="{C7C65A7B-9C92-4279-A06E-6BEE09F90120}"/>
          </ac:picMkLst>
        </pc:picChg>
        <pc:picChg chg="add mod">
          <ac:chgData name="SERGEEVA Evgeniia" userId="4d3988d8-13e4-4d08-82d7-2a9206679f81" providerId="ADAL" clId="{089F645D-01AC-42B6-83FA-759B3E66E399}" dt="2020-10-26T16:49:47.720" v="1477" actId="1076"/>
          <ac:picMkLst>
            <pc:docMk/>
            <pc:sldMk cId="2710971274" sldId="277"/>
            <ac:picMk id="20" creationId="{34201E4A-4EBD-402E-8F9F-46934B0723ED}"/>
          </ac:picMkLst>
        </pc:picChg>
        <pc:picChg chg="add mod">
          <ac:chgData name="SERGEEVA Evgeniia" userId="4d3988d8-13e4-4d08-82d7-2a9206679f81" providerId="ADAL" clId="{089F645D-01AC-42B6-83FA-759B3E66E399}" dt="2020-10-26T16:49:47.720" v="1477" actId="1076"/>
          <ac:picMkLst>
            <pc:docMk/>
            <pc:sldMk cId="2710971274" sldId="277"/>
            <ac:picMk id="24" creationId="{744EF10B-4DC5-40D2-B310-4FBD0845A5E3}"/>
          </ac:picMkLst>
        </pc:picChg>
      </pc:sldChg>
      <pc:sldChg chg="addSp modSp mod">
        <pc:chgData name="SERGEEVA Evgeniia" userId="4d3988d8-13e4-4d08-82d7-2a9206679f81" providerId="ADAL" clId="{089F645D-01AC-42B6-83FA-759B3E66E399}" dt="2020-10-26T18:16:19.184" v="3147" actId="115"/>
        <pc:sldMkLst>
          <pc:docMk/>
          <pc:sldMk cId="497661423" sldId="300"/>
        </pc:sldMkLst>
        <pc:spChg chg="add mod">
          <ac:chgData name="SERGEEVA Evgeniia" userId="4d3988d8-13e4-4d08-82d7-2a9206679f81" providerId="ADAL" clId="{089F645D-01AC-42B6-83FA-759B3E66E399}" dt="2020-10-26T18:15:39.001" v="3136" actId="14100"/>
          <ac:spMkLst>
            <pc:docMk/>
            <pc:sldMk cId="497661423" sldId="300"/>
            <ac:spMk id="3" creationId="{8386DC5D-DB30-4D19-B610-9F4702C79A92}"/>
          </ac:spMkLst>
        </pc:spChg>
        <pc:spChg chg="add mod">
          <ac:chgData name="SERGEEVA Evgeniia" userId="4d3988d8-13e4-4d08-82d7-2a9206679f81" providerId="ADAL" clId="{089F645D-01AC-42B6-83FA-759B3E66E399}" dt="2020-10-26T18:15:46.697" v="3139" actId="14100"/>
          <ac:spMkLst>
            <pc:docMk/>
            <pc:sldMk cId="497661423" sldId="300"/>
            <ac:spMk id="5" creationId="{C325973C-741F-4AA9-ACD9-42812A65772A}"/>
          </ac:spMkLst>
        </pc:spChg>
        <pc:spChg chg="add mod">
          <ac:chgData name="SERGEEVA Evgeniia" userId="4d3988d8-13e4-4d08-82d7-2a9206679f81" providerId="ADAL" clId="{089F645D-01AC-42B6-83FA-759B3E66E399}" dt="2020-10-26T18:15:52.216" v="3142" actId="14100"/>
          <ac:spMkLst>
            <pc:docMk/>
            <pc:sldMk cId="497661423" sldId="300"/>
            <ac:spMk id="7" creationId="{8B8309D6-B1B5-4C27-9B24-2382CC50674F}"/>
          </ac:spMkLst>
        </pc:spChg>
        <pc:spChg chg="mod">
          <ac:chgData name="SERGEEVA Evgeniia" userId="4d3988d8-13e4-4d08-82d7-2a9206679f81" providerId="ADAL" clId="{089F645D-01AC-42B6-83FA-759B3E66E399}" dt="2020-10-26T18:14:36.961" v="3116" actId="20577"/>
          <ac:spMkLst>
            <pc:docMk/>
            <pc:sldMk cId="497661423" sldId="300"/>
            <ac:spMk id="11" creationId="{2ECC0142-E2C5-FA47-9B63-62004FEAAF88}"/>
          </ac:spMkLst>
        </pc:spChg>
        <pc:spChg chg="mod ord">
          <ac:chgData name="SERGEEVA Evgeniia" userId="4d3988d8-13e4-4d08-82d7-2a9206679f81" providerId="ADAL" clId="{089F645D-01AC-42B6-83FA-759B3E66E399}" dt="2020-10-26T18:16:19.184" v="3147" actId="115"/>
          <ac:spMkLst>
            <pc:docMk/>
            <pc:sldMk cId="497661423" sldId="300"/>
            <ac:spMk id="12" creationId="{F8416954-CD0A-4C63-9F4C-7BBFE291DFF2}"/>
          </ac:spMkLst>
        </pc:spChg>
      </pc:sldChg>
      <pc:sldChg chg="addSp mod">
        <pc:chgData name="SERGEEVA Evgeniia" userId="4d3988d8-13e4-4d08-82d7-2a9206679f81" providerId="ADAL" clId="{089F645D-01AC-42B6-83FA-759B3E66E399}" dt="2020-10-26T18:18:29.400" v="3183" actId="22"/>
        <pc:sldMkLst>
          <pc:docMk/>
          <pc:sldMk cId="1914661042" sldId="338"/>
        </pc:sldMkLst>
        <pc:picChg chg="add">
          <ac:chgData name="SERGEEVA Evgeniia" userId="4d3988d8-13e4-4d08-82d7-2a9206679f81" providerId="ADAL" clId="{089F645D-01AC-42B6-83FA-759B3E66E399}" dt="2020-10-26T18:18:29.400" v="3183" actId="22"/>
          <ac:picMkLst>
            <pc:docMk/>
            <pc:sldMk cId="1914661042" sldId="338"/>
            <ac:picMk id="3" creationId="{18EB199B-1DD9-41BE-8F35-04F191B213AA}"/>
          </ac:picMkLst>
        </pc:picChg>
      </pc:sldChg>
      <pc:sldChg chg="addSp delSp modSp mod addCm modCm">
        <pc:chgData name="SERGEEVA Evgeniia" userId="4d3988d8-13e4-4d08-82d7-2a9206679f81" providerId="ADAL" clId="{089F645D-01AC-42B6-83FA-759B3E66E399}" dt="2020-10-26T15:39:13.243" v="638" actId="207"/>
        <pc:sldMkLst>
          <pc:docMk/>
          <pc:sldMk cId="881819559" sldId="349"/>
        </pc:sldMkLst>
        <pc:spChg chg="add mod">
          <ac:chgData name="SERGEEVA Evgeniia" userId="4d3988d8-13e4-4d08-82d7-2a9206679f81" providerId="ADAL" clId="{089F645D-01AC-42B6-83FA-759B3E66E399}" dt="2020-10-23T13:30:47.227" v="202" actId="164"/>
          <ac:spMkLst>
            <pc:docMk/>
            <pc:sldMk cId="881819559" sldId="349"/>
            <ac:spMk id="8" creationId="{9CB1BC8E-2650-4A1F-BC82-8BF584960E77}"/>
          </ac:spMkLst>
        </pc:spChg>
        <pc:spChg chg="del mod">
          <ac:chgData name="SERGEEVA Evgeniia" userId="4d3988d8-13e4-4d08-82d7-2a9206679f81" providerId="ADAL" clId="{089F645D-01AC-42B6-83FA-759B3E66E399}" dt="2020-10-26T08:05:22.626" v="406" actId="478"/>
          <ac:spMkLst>
            <pc:docMk/>
            <pc:sldMk cId="881819559" sldId="349"/>
            <ac:spMk id="9" creationId="{77B04F9A-3DBD-401F-8ABE-ED73F8FBEE45}"/>
          </ac:spMkLst>
        </pc:spChg>
        <pc:spChg chg="mod">
          <ac:chgData name="SERGEEVA Evgeniia" userId="4d3988d8-13e4-4d08-82d7-2a9206679f81" providerId="ADAL" clId="{089F645D-01AC-42B6-83FA-759B3E66E399}" dt="2020-10-23T13:30:55.476" v="205" actId="1076"/>
          <ac:spMkLst>
            <pc:docMk/>
            <pc:sldMk cId="881819559" sldId="349"/>
            <ac:spMk id="10" creationId="{CB271862-BA11-8844-9F0F-D65EC2B7B6BA}"/>
          </ac:spMkLst>
        </pc:spChg>
        <pc:spChg chg="add del mod">
          <ac:chgData name="SERGEEVA Evgeniia" userId="4d3988d8-13e4-4d08-82d7-2a9206679f81" providerId="ADAL" clId="{089F645D-01AC-42B6-83FA-759B3E66E399}" dt="2020-10-23T13:25:35.807" v="93" actId="478"/>
          <ac:spMkLst>
            <pc:docMk/>
            <pc:sldMk cId="881819559" sldId="349"/>
            <ac:spMk id="12" creationId="{3CE78A9C-EA5F-409B-B7FB-9BD8F6C77D54}"/>
          </ac:spMkLst>
        </pc:spChg>
        <pc:spChg chg="add mod">
          <ac:chgData name="SERGEEVA Evgeniia" userId="4d3988d8-13e4-4d08-82d7-2a9206679f81" providerId="ADAL" clId="{089F645D-01AC-42B6-83FA-759B3E66E399}" dt="2020-10-23T13:30:47.227" v="202" actId="164"/>
          <ac:spMkLst>
            <pc:docMk/>
            <pc:sldMk cId="881819559" sldId="349"/>
            <ac:spMk id="13" creationId="{7467A4FC-6A37-4B99-A579-5588033F0C37}"/>
          </ac:spMkLst>
        </pc:spChg>
        <pc:spChg chg="add mod">
          <ac:chgData name="SERGEEVA Evgeniia" userId="4d3988d8-13e4-4d08-82d7-2a9206679f81" providerId="ADAL" clId="{089F645D-01AC-42B6-83FA-759B3E66E399}" dt="2020-10-23T13:30:47.227" v="202" actId="164"/>
          <ac:spMkLst>
            <pc:docMk/>
            <pc:sldMk cId="881819559" sldId="349"/>
            <ac:spMk id="15" creationId="{493FEB5A-4DA3-45BA-9AD3-CCCDBDF19426}"/>
          </ac:spMkLst>
        </pc:spChg>
        <pc:spChg chg="del mod">
          <ac:chgData name="SERGEEVA Evgeniia" userId="4d3988d8-13e4-4d08-82d7-2a9206679f81" providerId="ADAL" clId="{089F645D-01AC-42B6-83FA-759B3E66E399}" dt="2020-10-26T08:02:06.398" v="306" actId="478"/>
          <ac:spMkLst>
            <pc:docMk/>
            <pc:sldMk cId="881819559" sldId="349"/>
            <ac:spMk id="16" creationId="{4133B2C2-8418-4A42-BF43-C638ED82195D}"/>
          </ac:spMkLst>
        </pc:spChg>
        <pc:spChg chg="mod">
          <ac:chgData name="SERGEEVA Evgeniia" userId="4d3988d8-13e4-4d08-82d7-2a9206679f81" providerId="ADAL" clId="{089F645D-01AC-42B6-83FA-759B3E66E399}" dt="2020-10-26T15:39:13.243" v="638" actId="207"/>
          <ac:spMkLst>
            <pc:docMk/>
            <pc:sldMk cId="881819559" sldId="349"/>
            <ac:spMk id="16" creationId="{B93205A5-0841-4A8A-9B96-896D77BC7231}"/>
          </ac:spMkLst>
        </pc:spChg>
        <pc:spChg chg="add mod">
          <ac:chgData name="SERGEEVA Evgeniia" userId="4d3988d8-13e4-4d08-82d7-2a9206679f81" providerId="ADAL" clId="{089F645D-01AC-42B6-83FA-759B3E66E399}" dt="2020-10-23T13:30:47.227" v="202" actId="164"/>
          <ac:spMkLst>
            <pc:docMk/>
            <pc:sldMk cId="881819559" sldId="349"/>
            <ac:spMk id="17" creationId="{347D7C5A-5E0E-4244-843C-D289D9C0C760}"/>
          </ac:spMkLst>
        </pc:spChg>
        <pc:spChg chg="del mod">
          <ac:chgData name="SERGEEVA Evgeniia" userId="4d3988d8-13e4-4d08-82d7-2a9206679f81" providerId="ADAL" clId="{089F645D-01AC-42B6-83FA-759B3E66E399}" dt="2020-10-26T08:01:21.073" v="279" actId="478"/>
          <ac:spMkLst>
            <pc:docMk/>
            <pc:sldMk cId="881819559" sldId="349"/>
            <ac:spMk id="18" creationId="{C6B8476A-2CF9-43B7-8E29-38821EE5FBA6}"/>
          </ac:spMkLst>
        </pc:spChg>
        <pc:spChg chg="del mod">
          <ac:chgData name="SERGEEVA Evgeniia" userId="4d3988d8-13e4-4d08-82d7-2a9206679f81" providerId="ADAL" clId="{089F645D-01AC-42B6-83FA-759B3E66E399}" dt="2020-10-26T08:01:20.125" v="278" actId="478"/>
          <ac:spMkLst>
            <pc:docMk/>
            <pc:sldMk cId="881819559" sldId="349"/>
            <ac:spMk id="20" creationId="{DD6B578A-D5BB-404D-AB19-2F694FA2F14E}"/>
          </ac:spMkLst>
        </pc:spChg>
        <pc:spChg chg="del mod">
          <ac:chgData name="SERGEEVA Evgeniia" userId="4d3988d8-13e4-4d08-82d7-2a9206679f81" providerId="ADAL" clId="{089F645D-01AC-42B6-83FA-759B3E66E399}" dt="2020-10-26T08:05:27.401" v="407" actId="478"/>
          <ac:spMkLst>
            <pc:docMk/>
            <pc:sldMk cId="881819559" sldId="349"/>
            <ac:spMk id="22" creationId="{98388656-7D5D-4C52-B010-0E609FA5A700}"/>
          </ac:spMkLst>
        </pc:spChg>
        <pc:spChg chg="del mod">
          <ac:chgData name="SERGEEVA Evgeniia" userId="4d3988d8-13e4-4d08-82d7-2a9206679f81" providerId="ADAL" clId="{089F645D-01AC-42B6-83FA-759B3E66E399}" dt="2020-10-26T08:05:31.572" v="408" actId="21"/>
          <ac:spMkLst>
            <pc:docMk/>
            <pc:sldMk cId="881819559" sldId="349"/>
            <ac:spMk id="24" creationId="{E479D3B0-7C7B-4D05-B1FB-3160E4A4B6F2}"/>
          </ac:spMkLst>
        </pc:spChg>
        <pc:spChg chg="add mod">
          <ac:chgData name="SERGEEVA Evgeniia" userId="4d3988d8-13e4-4d08-82d7-2a9206679f81" providerId="ADAL" clId="{089F645D-01AC-42B6-83FA-759B3E66E399}" dt="2020-10-23T13:30:47.227" v="202" actId="164"/>
          <ac:spMkLst>
            <pc:docMk/>
            <pc:sldMk cId="881819559" sldId="349"/>
            <ac:spMk id="26" creationId="{8C94D3C1-5CFD-468F-BC77-26C351D44E96}"/>
          </ac:spMkLst>
        </pc:spChg>
        <pc:spChg chg="add mod">
          <ac:chgData name="SERGEEVA Evgeniia" userId="4d3988d8-13e4-4d08-82d7-2a9206679f81" providerId="ADAL" clId="{089F645D-01AC-42B6-83FA-759B3E66E399}" dt="2020-10-23T13:30:47.227" v="202" actId="164"/>
          <ac:spMkLst>
            <pc:docMk/>
            <pc:sldMk cId="881819559" sldId="349"/>
            <ac:spMk id="28" creationId="{6AB00D0F-CEA7-4887-9DA0-D697B8FAA5CF}"/>
          </ac:spMkLst>
        </pc:spChg>
        <pc:spChg chg="del mod">
          <ac:chgData name="SERGEEVA Evgeniia" userId="4d3988d8-13e4-4d08-82d7-2a9206679f81" providerId="ADAL" clId="{089F645D-01AC-42B6-83FA-759B3E66E399}" dt="2020-10-26T08:02:07.056" v="307" actId="478"/>
          <ac:spMkLst>
            <pc:docMk/>
            <pc:sldMk cId="881819559" sldId="349"/>
            <ac:spMk id="30" creationId="{8A1572D8-E0B4-4818-BD73-77C2876BE24D}"/>
          </ac:spMkLst>
        </pc:spChg>
        <pc:spChg chg="add mod">
          <ac:chgData name="SERGEEVA Evgeniia" userId="4d3988d8-13e4-4d08-82d7-2a9206679f81" providerId="ADAL" clId="{089F645D-01AC-42B6-83FA-759B3E66E399}" dt="2020-10-23T13:29:31.185" v="196" actId="164"/>
          <ac:spMkLst>
            <pc:docMk/>
            <pc:sldMk cId="881819559" sldId="349"/>
            <ac:spMk id="36" creationId="{1801764D-D6D9-468B-B06C-097BBFAC0A39}"/>
          </ac:spMkLst>
        </pc:spChg>
        <pc:spChg chg="add mod">
          <ac:chgData name="SERGEEVA Evgeniia" userId="4d3988d8-13e4-4d08-82d7-2a9206679f81" providerId="ADAL" clId="{089F645D-01AC-42B6-83FA-759B3E66E399}" dt="2020-10-23T13:29:31.185" v="196" actId="164"/>
          <ac:spMkLst>
            <pc:docMk/>
            <pc:sldMk cId="881819559" sldId="349"/>
            <ac:spMk id="38" creationId="{93799DEF-2594-4019-943D-D5DDA55BA2ED}"/>
          </ac:spMkLst>
        </pc:spChg>
        <pc:spChg chg="add mod">
          <ac:chgData name="SERGEEVA Evgeniia" userId="4d3988d8-13e4-4d08-82d7-2a9206679f81" providerId="ADAL" clId="{089F645D-01AC-42B6-83FA-759B3E66E399}" dt="2020-10-23T13:29:31.185" v="196" actId="164"/>
          <ac:spMkLst>
            <pc:docMk/>
            <pc:sldMk cId="881819559" sldId="349"/>
            <ac:spMk id="40" creationId="{FDE9C87B-B007-4620-93EC-1318CB5E69E7}"/>
          </ac:spMkLst>
        </pc:spChg>
        <pc:spChg chg="add mod">
          <ac:chgData name="SERGEEVA Evgeniia" userId="4d3988d8-13e4-4d08-82d7-2a9206679f81" providerId="ADAL" clId="{089F645D-01AC-42B6-83FA-759B3E66E399}" dt="2020-10-23T13:29:31.185" v="196" actId="164"/>
          <ac:spMkLst>
            <pc:docMk/>
            <pc:sldMk cId="881819559" sldId="349"/>
            <ac:spMk id="42" creationId="{3C513BEC-CB20-42F5-8978-2EFDBB64DC2A}"/>
          </ac:spMkLst>
        </pc:spChg>
        <pc:spChg chg="mod">
          <ac:chgData name="SERGEEVA Evgeniia" userId="4d3988d8-13e4-4d08-82d7-2a9206679f81" providerId="ADAL" clId="{089F645D-01AC-42B6-83FA-759B3E66E399}" dt="2020-10-26T07:59:10.930" v="220"/>
          <ac:spMkLst>
            <pc:docMk/>
            <pc:sldMk cId="881819559" sldId="349"/>
            <ac:spMk id="49" creationId="{FEE61820-9821-4E5C-B52C-0D4F06D664B5}"/>
          </ac:spMkLst>
        </pc:spChg>
        <pc:spChg chg="mod">
          <ac:chgData name="SERGEEVA Evgeniia" userId="4d3988d8-13e4-4d08-82d7-2a9206679f81" providerId="ADAL" clId="{089F645D-01AC-42B6-83FA-759B3E66E399}" dt="2020-10-26T07:59:10.930" v="220"/>
          <ac:spMkLst>
            <pc:docMk/>
            <pc:sldMk cId="881819559" sldId="349"/>
            <ac:spMk id="50" creationId="{954FF5AF-7439-439F-AA90-C431B90BB9CA}"/>
          </ac:spMkLst>
        </pc:spChg>
        <pc:spChg chg="mod">
          <ac:chgData name="SERGEEVA Evgeniia" userId="4d3988d8-13e4-4d08-82d7-2a9206679f81" providerId="ADAL" clId="{089F645D-01AC-42B6-83FA-759B3E66E399}" dt="2020-10-26T07:59:10.930" v="220"/>
          <ac:spMkLst>
            <pc:docMk/>
            <pc:sldMk cId="881819559" sldId="349"/>
            <ac:spMk id="51" creationId="{485D5AF9-99D2-4C61-ADE7-A83EEC1CA803}"/>
          </ac:spMkLst>
        </pc:spChg>
        <pc:spChg chg="mod">
          <ac:chgData name="SERGEEVA Evgeniia" userId="4d3988d8-13e4-4d08-82d7-2a9206679f81" providerId="ADAL" clId="{089F645D-01AC-42B6-83FA-759B3E66E399}" dt="2020-10-26T07:59:10.930" v="220"/>
          <ac:spMkLst>
            <pc:docMk/>
            <pc:sldMk cId="881819559" sldId="349"/>
            <ac:spMk id="52" creationId="{D9ED35EC-FF3B-490E-8740-5F4E8A2E2F18}"/>
          </ac:spMkLst>
        </pc:spChg>
        <pc:spChg chg="mod">
          <ac:chgData name="SERGEEVA Evgeniia" userId="4d3988d8-13e4-4d08-82d7-2a9206679f81" providerId="ADAL" clId="{089F645D-01AC-42B6-83FA-759B3E66E399}" dt="2020-10-26T07:59:10.930" v="220"/>
          <ac:spMkLst>
            <pc:docMk/>
            <pc:sldMk cId="881819559" sldId="349"/>
            <ac:spMk id="53" creationId="{4DA5772C-7410-4B0C-A410-FF8F33A39E42}"/>
          </ac:spMkLst>
        </pc:spChg>
        <pc:spChg chg="mod">
          <ac:chgData name="SERGEEVA Evgeniia" userId="4d3988d8-13e4-4d08-82d7-2a9206679f81" providerId="ADAL" clId="{089F645D-01AC-42B6-83FA-759B3E66E399}" dt="2020-10-26T07:59:10.930" v="220"/>
          <ac:spMkLst>
            <pc:docMk/>
            <pc:sldMk cId="881819559" sldId="349"/>
            <ac:spMk id="54" creationId="{D533C483-FE4C-4426-8A89-2B55197923E8}"/>
          </ac:spMkLst>
        </pc:spChg>
        <pc:spChg chg="mod">
          <ac:chgData name="SERGEEVA Evgeniia" userId="4d3988d8-13e4-4d08-82d7-2a9206679f81" providerId="ADAL" clId="{089F645D-01AC-42B6-83FA-759B3E66E399}" dt="2020-10-26T07:59:17.915" v="225"/>
          <ac:spMkLst>
            <pc:docMk/>
            <pc:sldMk cId="881819559" sldId="349"/>
            <ac:spMk id="59" creationId="{B7906E16-0239-4514-81F8-3BAB9480F88E}"/>
          </ac:spMkLst>
        </pc:spChg>
        <pc:spChg chg="mod">
          <ac:chgData name="SERGEEVA Evgeniia" userId="4d3988d8-13e4-4d08-82d7-2a9206679f81" providerId="ADAL" clId="{089F645D-01AC-42B6-83FA-759B3E66E399}" dt="2020-10-26T07:59:17.915" v="225"/>
          <ac:spMkLst>
            <pc:docMk/>
            <pc:sldMk cId="881819559" sldId="349"/>
            <ac:spMk id="60" creationId="{9A932AEE-B57E-4CF9-9FE3-2F62483AAA99}"/>
          </ac:spMkLst>
        </pc:spChg>
        <pc:spChg chg="mod">
          <ac:chgData name="SERGEEVA Evgeniia" userId="4d3988d8-13e4-4d08-82d7-2a9206679f81" providerId="ADAL" clId="{089F645D-01AC-42B6-83FA-759B3E66E399}" dt="2020-10-26T07:59:17.915" v="225"/>
          <ac:spMkLst>
            <pc:docMk/>
            <pc:sldMk cId="881819559" sldId="349"/>
            <ac:spMk id="61" creationId="{9457CEAA-C58F-4AED-BF1C-69C9C340F0DD}"/>
          </ac:spMkLst>
        </pc:spChg>
        <pc:spChg chg="mod">
          <ac:chgData name="SERGEEVA Evgeniia" userId="4d3988d8-13e4-4d08-82d7-2a9206679f81" providerId="ADAL" clId="{089F645D-01AC-42B6-83FA-759B3E66E399}" dt="2020-10-26T07:59:17.915" v="225"/>
          <ac:spMkLst>
            <pc:docMk/>
            <pc:sldMk cId="881819559" sldId="349"/>
            <ac:spMk id="62" creationId="{13EC3EAD-D25D-45BD-AE13-6502AC8A9645}"/>
          </ac:spMkLst>
        </pc:spChg>
        <pc:spChg chg="add mod ord">
          <ac:chgData name="SERGEEVA Evgeniia" userId="4d3988d8-13e4-4d08-82d7-2a9206679f81" providerId="ADAL" clId="{089F645D-01AC-42B6-83FA-759B3E66E399}" dt="2020-10-26T08:01:38.847" v="286" actId="14100"/>
          <ac:spMkLst>
            <pc:docMk/>
            <pc:sldMk cId="881819559" sldId="349"/>
            <ac:spMk id="65" creationId="{CB88CABC-FBF5-4D83-9B4C-D81D868A41A0}"/>
          </ac:spMkLst>
        </pc:spChg>
        <pc:spChg chg="add mod">
          <ac:chgData name="SERGEEVA Evgeniia" userId="4d3988d8-13e4-4d08-82d7-2a9206679f81" providerId="ADAL" clId="{089F645D-01AC-42B6-83FA-759B3E66E399}" dt="2020-10-26T08:01:49.423" v="290" actId="113"/>
          <ac:spMkLst>
            <pc:docMk/>
            <pc:sldMk cId="881819559" sldId="349"/>
            <ac:spMk id="66" creationId="{CDB848C9-E194-4248-B921-E3C915E27A4A}"/>
          </ac:spMkLst>
        </pc:spChg>
        <pc:spChg chg="add del mod">
          <ac:chgData name="SERGEEVA Evgeniia" userId="4d3988d8-13e4-4d08-82d7-2a9206679f81" providerId="ADAL" clId="{089F645D-01AC-42B6-83FA-759B3E66E399}" dt="2020-10-26T08:05:31.572" v="408" actId="21"/>
          <ac:spMkLst>
            <pc:docMk/>
            <pc:sldMk cId="881819559" sldId="349"/>
            <ac:spMk id="68" creationId="{AE967AF1-8CFD-43C0-9F48-810610BEDA55}"/>
          </ac:spMkLst>
        </pc:spChg>
        <pc:spChg chg="add del mod">
          <ac:chgData name="SERGEEVA Evgeniia" userId="4d3988d8-13e4-4d08-82d7-2a9206679f81" providerId="ADAL" clId="{089F645D-01AC-42B6-83FA-759B3E66E399}" dt="2020-10-26T08:05:31.572" v="408" actId="21"/>
          <ac:spMkLst>
            <pc:docMk/>
            <pc:sldMk cId="881819559" sldId="349"/>
            <ac:spMk id="70" creationId="{66C574B4-AADF-479A-A56D-B2F34E945FD9}"/>
          </ac:spMkLst>
        </pc:spChg>
        <pc:spChg chg="add del">
          <ac:chgData name="SERGEEVA Evgeniia" userId="4d3988d8-13e4-4d08-82d7-2a9206679f81" providerId="ADAL" clId="{089F645D-01AC-42B6-83FA-759B3E66E399}" dt="2020-10-26T08:02:38.993" v="319" actId="478"/>
          <ac:spMkLst>
            <pc:docMk/>
            <pc:sldMk cId="881819559" sldId="349"/>
            <ac:spMk id="71" creationId="{D45B14CA-DAE1-456C-A15A-50BD18BC0566}"/>
          </ac:spMkLst>
        </pc:spChg>
        <pc:spChg chg="mod">
          <ac:chgData name="SERGEEVA Evgeniia" userId="4d3988d8-13e4-4d08-82d7-2a9206679f81" providerId="ADAL" clId="{089F645D-01AC-42B6-83FA-759B3E66E399}" dt="2020-10-26T08:02:47.023" v="320"/>
          <ac:spMkLst>
            <pc:docMk/>
            <pc:sldMk cId="881819559" sldId="349"/>
            <ac:spMk id="74" creationId="{874F5ADE-C6AE-4417-AC72-5334BE2750D9}"/>
          </ac:spMkLst>
        </pc:spChg>
        <pc:spChg chg="mod">
          <ac:chgData name="SERGEEVA Evgeniia" userId="4d3988d8-13e4-4d08-82d7-2a9206679f81" providerId="ADAL" clId="{089F645D-01AC-42B6-83FA-759B3E66E399}" dt="2020-10-26T08:02:47.023" v="320"/>
          <ac:spMkLst>
            <pc:docMk/>
            <pc:sldMk cId="881819559" sldId="349"/>
            <ac:spMk id="75" creationId="{7F2E9D14-69B6-44D9-A1FF-00013C2061B7}"/>
          </ac:spMkLst>
        </pc:spChg>
        <pc:spChg chg="mod">
          <ac:chgData name="SERGEEVA Evgeniia" userId="4d3988d8-13e4-4d08-82d7-2a9206679f81" providerId="ADAL" clId="{089F645D-01AC-42B6-83FA-759B3E66E399}" dt="2020-10-26T08:02:47.023" v="320"/>
          <ac:spMkLst>
            <pc:docMk/>
            <pc:sldMk cId="881819559" sldId="349"/>
            <ac:spMk id="76" creationId="{BCB10866-197F-4381-9C77-0D960FDEB8B7}"/>
          </ac:spMkLst>
        </pc:spChg>
        <pc:spChg chg="mod">
          <ac:chgData name="SERGEEVA Evgeniia" userId="4d3988d8-13e4-4d08-82d7-2a9206679f81" providerId="ADAL" clId="{089F645D-01AC-42B6-83FA-759B3E66E399}" dt="2020-10-26T08:02:47.023" v="320"/>
          <ac:spMkLst>
            <pc:docMk/>
            <pc:sldMk cId="881819559" sldId="349"/>
            <ac:spMk id="77" creationId="{AD397075-B331-4BAF-A0CB-98D44946724D}"/>
          </ac:spMkLst>
        </pc:spChg>
        <pc:spChg chg="mod">
          <ac:chgData name="SERGEEVA Evgeniia" userId="4d3988d8-13e4-4d08-82d7-2a9206679f81" providerId="ADAL" clId="{089F645D-01AC-42B6-83FA-759B3E66E399}" dt="2020-10-26T08:02:47.023" v="320"/>
          <ac:spMkLst>
            <pc:docMk/>
            <pc:sldMk cId="881819559" sldId="349"/>
            <ac:spMk id="78" creationId="{04E9DBFA-0F09-4911-AC63-AD7E8B66C619}"/>
          </ac:spMkLst>
        </pc:spChg>
        <pc:spChg chg="mod">
          <ac:chgData name="SERGEEVA Evgeniia" userId="4d3988d8-13e4-4d08-82d7-2a9206679f81" providerId="ADAL" clId="{089F645D-01AC-42B6-83FA-759B3E66E399}" dt="2020-10-26T08:02:47.023" v="320"/>
          <ac:spMkLst>
            <pc:docMk/>
            <pc:sldMk cId="881819559" sldId="349"/>
            <ac:spMk id="79" creationId="{672CA7EF-DD1B-4C9D-A4FB-89FAA6460343}"/>
          </ac:spMkLst>
        </pc:spChg>
        <pc:spChg chg="add mod">
          <ac:chgData name="SERGEEVA Evgeniia" userId="4d3988d8-13e4-4d08-82d7-2a9206679f81" providerId="ADAL" clId="{089F645D-01AC-42B6-83FA-759B3E66E399}" dt="2020-10-26T08:05:00.179" v="397" actId="164"/>
          <ac:spMkLst>
            <pc:docMk/>
            <pc:sldMk cId="881819559" sldId="349"/>
            <ac:spMk id="81" creationId="{E925A0B8-2341-4ADA-9E99-67B4D1391C78}"/>
          </ac:spMkLst>
        </pc:spChg>
        <pc:spChg chg="add mod">
          <ac:chgData name="SERGEEVA Evgeniia" userId="4d3988d8-13e4-4d08-82d7-2a9206679f81" providerId="ADAL" clId="{089F645D-01AC-42B6-83FA-759B3E66E399}" dt="2020-10-26T08:05:00.179" v="397" actId="164"/>
          <ac:spMkLst>
            <pc:docMk/>
            <pc:sldMk cId="881819559" sldId="349"/>
            <ac:spMk id="83" creationId="{C3D0624E-9540-45DE-91E4-5D393C8D3AAF}"/>
          </ac:spMkLst>
        </pc:spChg>
        <pc:spChg chg="add mod">
          <ac:chgData name="SERGEEVA Evgeniia" userId="4d3988d8-13e4-4d08-82d7-2a9206679f81" providerId="ADAL" clId="{089F645D-01AC-42B6-83FA-759B3E66E399}" dt="2020-10-26T08:05:00.179" v="397" actId="164"/>
          <ac:spMkLst>
            <pc:docMk/>
            <pc:sldMk cId="881819559" sldId="349"/>
            <ac:spMk id="85" creationId="{BF9A6053-0D87-475B-B68A-C1FBF19BFB0F}"/>
          </ac:spMkLst>
        </pc:spChg>
        <pc:spChg chg="add mod">
          <ac:chgData name="SERGEEVA Evgeniia" userId="4d3988d8-13e4-4d08-82d7-2a9206679f81" providerId="ADAL" clId="{089F645D-01AC-42B6-83FA-759B3E66E399}" dt="2020-10-26T08:05:00.179" v="397" actId="164"/>
          <ac:spMkLst>
            <pc:docMk/>
            <pc:sldMk cId="881819559" sldId="349"/>
            <ac:spMk id="87" creationId="{F2972702-F437-4309-9A87-899A95AC8396}"/>
          </ac:spMkLst>
        </pc:spChg>
        <pc:spChg chg="add mod">
          <ac:chgData name="SERGEEVA Evgeniia" userId="4d3988d8-13e4-4d08-82d7-2a9206679f81" providerId="ADAL" clId="{089F645D-01AC-42B6-83FA-759B3E66E399}" dt="2020-10-26T08:05:00.179" v="397" actId="164"/>
          <ac:spMkLst>
            <pc:docMk/>
            <pc:sldMk cId="881819559" sldId="349"/>
            <ac:spMk id="89" creationId="{6924A07C-055D-49B6-B9DD-F2120EDAFED9}"/>
          </ac:spMkLst>
        </pc:spChg>
        <pc:spChg chg="add mod">
          <ac:chgData name="SERGEEVA Evgeniia" userId="4d3988d8-13e4-4d08-82d7-2a9206679f81" providerId="ADAL" clId="{089F645D-01AC-42B6-83FA-759B3E66E399}" dt="2020-10-26T08:05:00.179" v="397" actId="164"/>
          <ac:spMkLst>
            <pc:docMk/>
            <pc:sldMk cId="881819559" sldId="349"/>
            <ac:spMk id="91" creationId="{1F9D73D0-2B60-463B-85EB-9830474E563A}"/>
          </ac:spMkLst>
        </pc:spChg>
        <pc:spChg chg="mod">
          <ac:chgData name="SERGEEVA Evgeniia" userId="4d3988d8-13e4-4d08-82d7-2a9206679f81" providerId="ADAL" clId="{089F645D-01AC-42B6-83FA-759B3E66E399}" dt="2020-10-26T08:05:02.407" v="398"/>
          <ac:spMkLst>
            <pc:docMk/>
            <pc:sldMk cId="881819559" sldId="349"/>
            <ac:spMk id="95" creationId="{2615B772-29AC-43FC-8ECC-647B8E00CBE8}"/>
          </ac:spMkLst>
        </pc:spChg>
        <pc:spChg chg="mod">
          <ac:chgData name="SERGEEVA Evgeniia" userId="4d3988d8-13e4-4d08-82d7-2a9206679f81" providerId="ADAL" clId="{089F645D-01AC-42B6-83FA-759B3E66E399}" dt="2020-10-26T08:05:02.407" v="398"/>
          <ac:spMkLst>
            <pc:docMk/>
            <pc:sldMk cId="881819559" sldId="349"/>
            <ac:spMk id="96" creationId="{EBE52A82-CDE9-4BD1-8565-D64B9541EB4E}"/>
          </ac:spMkLst>
        </pc:spChg>
        <pc:spChg chg="mod">
          <ac:chgData name="SERGEEVA Evgeniia" userId="4d3988d8-13e4-4d08-82d7-2a9206679f81" providerId="ADAL" clId="{089F645D-01AC-42B6-83FA-759B3E66E399}" dt="2020-10-26T08:05:02.407" v="398"/>
          <ac:spMkLst>
            <pc:docMk/>
            <pc:sldMk cId="881819559" sldId="349"/>
            <ac:spMk id="97" creationId="{FFDB4952-3A80-47ED-977F-75E64639F420}"/>
          </ac:spMkLst>
        </pc:spChg>
        <pc:spChg chg="mod">
          <ac:chgData name="SERGEEVA Evgeniia" userId="4d3988d8-13e4-4d08-82d7-2a9206679f81" providerId="ADAL" clId="{089F645D-01AC-42B6-83FA-759B3E66E399}" dt="2020-10-26T08:05:02.407" v="398"/>
          <ac:spMkLst>
            <pc:docMk/>
            <pc:sldMk cId="881819559" sldId="349"/>
            <ac:spMk id="98" creationId="{4A4D5BDC-7FA9-4968-AF15-C383AEF0122F}"/>
          </ac:spMkLst>
        </pc:spChg>
        <pc:spChg chg="mod">
          <ac:chgData name="SERGEEVA Evgeniia" userId="4d3988d8-13e4-4d08-82d7-2a9206679f81" providerId="ADAL" clId="{089F645D-01AC-42B6-83FA-759B3E66E399}" dt="2020-10-26T08:05:02.407" v="398"/>
          <ac:spMkLst>
            <pc:docMk/>
            <pc:sldMk cId="881819559" sldId="349"/>
            <ac:spMk id="99" creationId="{4DE22AEC-BC4D-4ECB-89EC-188379B96363}"/>
          </ac:spMkLst>
        </pc:spChg>
        <pc:spChg chg="mod">
          <ac:chgData name="SERGEEVA Evgeniia" userId="4d3988d8-13e4-4d08-82d7-2a9206679f81" providerId="ADAL" clId="{089F645D-01AC-42B6-83FA-759B3E66E399}" dt="2020-10-26T08:05:02.407" v="398"/>
          <ac:spMkLst>
            <pc:docMk/>
            <pc:sldMk cId="881819559" sldId="349"/>
            <ac:spMk id="100" creationId="{B62AC463-1C05-40A2-BCED-F96878D6A0F6}"/>
          </ac:spMkLst>
        </pc:spChg>
        <pc:spChg chg="add del">
          <ac:chgData name="SERGEEVA Evgeniia" userId="4d3988d8-13e4-4d08-82d7-2a9206679f81" providerId="ADAL" clId="{089F645D-01AC-42B6-83FA-759B3E66E399}" dt="2020-10-26T08:05:39.073" v="411" actId="478"/>
          <ac:spMkLst>
            <pc:docMk/>
            <pc:sldMk cId="881819559" sldId="349"/>
            <ac:spMk id="104" creationId="{35EE302D-5B4F-45D9-8873-D68ECDA7FCEB}"/>
          </ac:spMkLst>
        </pc:spChg>
        <pc:spChg chg="add ord">
          <ac:chgData name="SERGEEVA Evgeniia" userId="4d3988d8-13e4-4d08-82d7-2a9206679f81" providerId="ADAL" clId="{089F645D-01AC-42B6-83FA-759B3E66E399}" dt="2020-10-26T08:05:37.172" v="410" actId="167"/>
          <ac:spMkLst>
            <pc:docMk/>
            <pc:sldMk cId="881819559" sldId="349"/>
            <ac:spMk id="106" creationId="{752AB7A9-5DFA-4807-B84B-AD9A43F96DD9}"/>
          </ac:spMkLst>
        </pc:spChg>
        <pc:spChg chg="add">
          <ac:chgData name="SERGEEVA Evgeniia" userId="4d3988d8-13e4-4d08-82d7-2a9206679f81" providerId="ADAL" clId="{089F645D-01AC-42B6-83FA-759B3E66E399}" dt="2020-10-26T08:05:33.507" v="409" actId="22"/>
          <ac:spMkLst>
            <pc:docMk/>
            <pc:sldMk cId="881819559" sldId="349"/>
            <ac:spMk id="108" creationId="{19F90B55-0967-4CC3-8F6A-6722EB42C5B7}"/>
          </ac:spMkLst>
        </pc:spChg>
        <pc:grpChg chg="add del mod">
          <ac:chgData name="SERGEEVA Evgeniia" userId="4d3988d8-13e4-4d08-82d7-2a9206679f81" providerId="ADAL" clId="{089F645D-01AC-42B6-83FA-759B3E66E399}" dt="2020-10-26T07:59:44.147" v="233" actId="21"/>
          <ac:grpSpMkLst>
            <pc:docMk/>
            <pc:sldMk cId="881819559" sldId="349"/>
            <ac:grpSpMk id="43" creationId="{BB818F42-0F1E-4B1C-ACC1-031560CDA9E7}"/>
          </ac:grpSpMkLst>
        </pc:grpChg>
        <pc:grpChg chg="add del mod">
          <ac:chgData name="SERGEEVA Evgeniia" userId="4d3988d8-13e4-4d08-82d7-2a9206679f81" providerId="ADAL" clId="{089F645D-01AC-42B6-83FA-759B3E66E399}" dt="2020-10-26T07:59:44.147" v="233" actId="21"/>
          <ac:grpSpMkLst>
            <pc:docMk/>
            <pc:sldMk cId="881819559" sldId="349"/>
            <ac:grpSpMk id="44" creationId="{12BE3058-E9B8-4E07-82AB-80A167C390A2}"/>
          </ac:grpSpMkLst>
        </pc:grpChg>
        <pc:grpChg chg="add del mod">
          <ac:chgData name="SERGEEVA Evgeniia" userId="4d3988d8-13e4-4d08-82d7-2a9206679f81" providerId="ADAL" clId="{089F645D-01AC-42B6-83FA-759B3E66E399}" dt="2020-10-26T07:59:12.482" v="221"/>
          <ac:grpSpMkLst>
            <pc:docMk/>
            <pc:sldMk cId="881819559" sldId="349"/>
            <ac:grpSpMk id="47" creationId="{EDA86AC0-849F-44FB-89F0-B2E8C0E99611}"/>
          </ac:grpSpMkLst>
        </pc:grpChg>
        <pc:grpChg chg="add del mod">
          <ac:chgData name="SERGEEVA Evgeniia" userId="4d3988d8-13e4-4d08-82d7-2a9206679f81" providerId="ADAL" clId="{089F645D-01AC-42B6-83FA-759B3E66E399}" dt="2020-10-26T07:59:19.347" v="226"/>
          <ac:grpSpMkLst>
            <pc:docMk/>
            <pc:sldMk cId="881819559" sldId="349"/>
            <ac:grpSpMk id="57" creationId="{AAF398EF-711D-4477-8AB9-72F89CC457FD}"/>
          </ac:grpSpMkLst>
        </pc:grpChg>
        <pc:grpChg chg="add del mod">
          <ac:chgData name="SERGEEVA Evgeniia" userId="4d3988d8-13e4-4d08-82d7-2a9206679f81" providerId="ADAL" clId="{089F645D-01AC-42B6-83FA-759B3E66E399}" dt="2020-10-26T08:03:01.572" v="324" actId="478"/>
          <ac:grpSpMkLst>
            <pc:docMk/>
            <pc:sldMk cId="881819559" sldId="349"/>
            <ac:grpSpMk id="72" creationId="{6B20ECD1-8638-46C7-A4BB-D6AB5EA2F54F}"/>
          </ac:grpSpMkLst>
        </pc:grpChg>
        <pc:grpChg chg="add del mod">
          <ac:chgData name="SERGEEVA Evgeniia" userId="4d3988d8-13e4-4d08-82d7-2a9206679f81" providerId="ADAL" clId="{089F645D-01AC-42B6-83FA-759B3E66E399}" dt="2020-10-26T08:05:06.332" v="401" actId="21"/>
          <ac:grpSpMkLst>
            <pc:docMk/>
            <pc:sldMk cId="881819559" sldId="349"/>
            <ac:grpSpMk id="92" creationId="{FFF1C011-08C9-433E-9E27-B23EC38EDBDF}"/>
          </ac:grpSpMkLst>
        </pc:grpChg>
        <pc:grpChg chg="add del mod">
          <ac:chgData name="SERGEEVA Evgeniia" userId="4d3988d8-13e4-4d08-82d7-2a9206679f81" providerId="ADAL" clId="{089F645D-01AC-42B6-83FA-759B3E66E399}" dt="2020-10-26T08:05:04.268" v="399"/>
          <ac:grpSpMkLst>
            <pc:docMk/>
            <pc:sldMk cId="881819559" sldId="349"/>
            <ac:grpSpMk id="93" creationId="{2135F6B0-2060-4369-8932-5253D2083F4F}"/>
          </ac:grpSpMkLst>
        </pc:grpChg>
        <pc:picChg chg="del mod">
          <ac:chgData name="SERGEEVA Evgeniia" userId="4d3988d8-13e4-4d08-82d7-2a9206679f81" providerId="ADAL" clId="{089F645D-01AC-42B6-83FA-759B3E66E399}" dt="2020-10-23T13:27:55.082" v="162" actId="478"/>
          <ac:picMkLst>
            <pc:docMk/>
            <pc:sldMk cId="881819559" sldId="349"/>
            <ac:picMk id="3" creationId="{4A93C2A7-86C0-46B9-9FA7-E8C0A4E072D8}"/>
          </ac:picMkLst>
        </pc:picChg>
        <pc:picChg chg="add mod modCrop">
          <ac:chgData name="SERGEEVA Evgeniia" userId="4d3988d8-13e4-4d08-82d7-2a9206679f81" providerId="ADAL" clId="{089F645D-01AC-42B6-83FA-759B3E66E399}" dt="2020-10-23T13:30:47.227" v="202" actId="164"/>
          <ac:picMkLst>
            <pc:docMk/>
            <pc:sldMk cId="881819559" sldId="349"/>
            <ac:picMk id="7" creationId="{BBA4EF3D-ADB4-423D-953A-9D812B902409}"/>
          </ac:picMkLst>
        </pc:picChg>
        <pc:picChg chg="add mod">
          <ac:chgData name="SERGEEVA Evgeniia" userId="4d3988d8-13e4-4d08-82d7-2a9206679f81" providerId="ADAL" clId="{089F645D-01AC-42B6-83FA-759B3E66E399}" dt="2020-10-23T13:29:31.185" v="196" actId="164"/>
          <ac:picMkLst>
            <pc:docMk/>
            <pc:sldMk cId="881819559" sldId="349"/>
            <ac:picMk id="34" creationId="{2FA899CC-EBD4-4E0A-B760-63F916EFB636}"/>
          </ac:picMkLst>
        </pc:picChg>
        <pc:picChg chg="add mod ord modCrop">
          <ac:chgData name="SERGEEVA Evgeniia" userId="4d3988d8-13e4-4d08-82d7-2a9206679f81" providerId="ADAL" clId="{089F645D-01AC-42B6-83FA-759B3E66E399}" dt="2020-10-26T08:05:00.179" v="397" actId="164"/>
          <ac:picMkLst>
            <pc:docMk/>
            <pc:sldMk cId="881819559" sldId="349"/>
            <ac:picMk id="46" creationId="{99ABEF68-E86D-4532-9E0B-25DEB60815E5}"/>
          </ac:picMkLst>
        </pc:picChg>
        <pc:picChg chg="mod">
          <ac:chgData name="SERGEEVA Evgeniia" userId="4d3988d8-13e4-4d08-82d7-2a9206679f81" providerId="ADAL" clId="{089F645D-01AC-42B6-83FA-759B3E66E399}" dt="2020-10-26T07:59:10.930" v="220"/>
          <ac:picMkLst>
            <pc:docMk/>
            <pc:sldMk cId="881819559" sldId="349"/>
            <ac:picMk id="48" creationId="{EBED6B11-0C6E-4C91-92D3-3DA6713BB498}"/>
          </ac:picMkLst>
        </pc:picChg>
        <pc:picChg chg="add mod">
          <ac:chgData name="SERGEEVA Evgeniia" userId="4d3988d8-13e4-4d08-82d7-2a9206679f81" providerId="ADAL" clId="{089F645D-01AC-42B6-83FA-759B3E66E399}" dt="2020-10-26T08:10:11.949" v="425" actId="1076"/>
          <ac:picMkLst>
            <pc:docMk/>
            <pc:sldMk cId="881819559" sldId="349"/>
            <ac:picMk id="56" creationId="{D9D5F965-336D-4885-825A-F576DA5AE94F}"/>
          </ac:picMkLst>
        </pc:picChg>
        <pc:picChg chg="mod">
          <ac:chgData name="SERGEEVA Evgeniia" userId="4d3988d8-13e4-4d08-82d7-2a9206679f81" providerId="ADAL" clId="{089F645D-01AC-42B6-83FA-759B3E66E399}" dt="2020-10-26T07:59:17.915" v="225"/>
          <ac:picMkLst>
            <pc:docMk/>
            <pc:sldMk cId="881819559" sldId="349"/>
            <ac:picMk id="58" creationId="{8D2140F5-F8BC-4516-91AF-334DF6B6C571}"/>
          </ac:picMkLst>
        </pc:picChg>
        <pc:picChg chg="add mod">
          <ac:chgData name="SERGEEVA Evgeniia" userId="4d3988d8-13e4-4d08-82d7-2a9206679f81" providerId="ADAL" clId="{089F645D-01AC-42B6-83FA-759B3E66E399}" dt="2020-10-26T08:10:09.540" v="424" actId="1076"/>
          <ac:picMkLst>
            <pc:docMk/>
            <pc:sldMk cId="881819559" sldId="349"/>
            <ac:picMk id="64" creationId="{346CE54C-5BD4-45DF-A18C-C320A7E1EAE2}"/>
          </ac:picMkLst>
        </pc:picChg>
        <pc:picChg chg="mod">
          <ac:chgData name="SERGEEVA Evgeniia" userId="4d3988d8-13e4-4d08-82d7-2a9206679f81" providerId="ADAL" clId="{089F645D-01AC-42B6-83FA-759B3E66E399}" dt="2020-10-26T08:02:47.023" v="320"/>
          <ac:picMkLst>
            <pc:docMk/>
            <pc:sldMk cId="881819559" sldId="349"/>
            <ac:picMk id="73" creationId="{B4492AFB-3DD0-4E5B-AB9D-582DFE99BC51}"/>
          </ac:picMkLst>
        </pc:picChg>
        <pc:picChg chg="mod">
          <ac:chgData name="SERGEEVA Evgeniia" userId="4d3988d8-13e4-4d08-82d7-2a9206679f81" providerId="ADAL" clId="{089F645D-01AC-42B6-83FA-759B3E66E399}" dt="2020-10-26T08:05:02.407" v="398"/>
          <ac:picMkLst>
            <pc:docMk/>
            <pc:sldMk cId="881819559" sldId="349"/>
            <ac:picMk id="94" creationId="{50569788-283A-4686-B3B4-88333F6A0F28}"/>
          </ac:picMkLst>
        </pc:picChg>
        <pc:picChg chg="add del mod">
          <ac:chgData name="SERGEEVA Evgeniia" userId="4d3988d8-13e4-4d08-82d7-2a9206679f81" providerId="ADAL" clId="{089F645D-01AC-42B6-83FA-759B3E66E399}" dt="2020-10-26T08:05:31.572" v="408" actId="21"/>
          <ac:picMkLst>
            <pc:docMk/>
            <pc:sldMk cId="881819559" sldId="349"/>
            <ac:picMk id="102" creationId="{1E86C3A1-9760-4588-98ED-07E9C6EF638C}"/>
          </ac:picMkLst>
        </pc:picChg>
        <pc:picChg chg="add">
          <ac:chgData name="SERGEEVA Evgeniia" userId="4d3988d8-13e4-4d08-82d7-2a9206679f81" providerId="ADAL" clId="{089F645D-01AC-42B6-83FA-759B3E66E399}" dt="2020-10-26T08:05:33.507" v="409" actId="22"/>
          <ac:picMkLst>
            <pc:docMk/>
            <pc:sldMk cId="881819559" sldId="349"/>
            <ac:picMk id="110" creationId="{F2CF5A39-DDD1-4224-B7A9-A5A5919930D9}"/>
          </ac:picMkLst>
        </pc:picChg>
        <pc:picChg chg="add mod">
          <ac:chgData name="SERGEEVA Evgeniia" userId="4d3988d8-13e4-4d08-82d7-2a9206679f81" providerId="ADAL" clId="{089F645D-01AC-42B6-83FA-759B3E66E399}" dt="2020-10-26T08:09:49.021" v="422" actId="1076"/>
          <ac:picMkLst>
            <pc:docMk/>
            <pc:sldMk cId="881819559" sldId="349"/>
            <ac:picMk id="112" creationId="{EA016173-9A64-4946-B119-0DAADD4C77AF}"/>
          </ac:picMkLst>
        </pc:picChg>
        <pc:picChg chg="add del mod">
          <ac:chgData name="SERGEEVA Evgeniia" userId="4d3988d8-13e4-4d08-82d7-2a9206679f81" providerId="ADAL" clId="{089F645D-01AC-42B6-83FA-759B3E66E399}" dt="2020-10-26T08:08:17.479" v="417" actId="478"/>
          <ac:picMkLst>
            <pc:docMk/>
            <pc:sldMk cId="881819559" sldId="349"/>
            <ac:picMk id="1026" creationId="{54218879-751C-42AF-9444-01811170BF41}"/>
          </ac:picMkLst>
        </pc:picChg>
        <pc:cxnChg chg="del">
          <ac:chgData name="SERGEEVA Evgeniia" userId="4d3988d8-13e4-4d08-82d7-2a9206679f81" providerId="ADAL" clId="{089F645D-01AC-42B6-83FA-759B3E66E399}" dt="2020-10-26T15:37:50.434" v="625" actId="478"/>
          <ac:cxnSpMkLst>
            <pc:docMk/>
            <pc:sldMk cId="881819559" sldId="349"/>
            <ac:cxnSpMk id="2" creationId="{6011850F-F05C-4445-819C-61052BE150E3}"/>
          </ac:cxnSpMkLst>
        </pc:cxnChg>
        <pc:cxnChg chg="del">
          <ac:chgData name="SERGEEVA Evgeniia" userId="4d3988d8-13e4-4d08-82d7-2a9206679f81" providerId="ADAL" clId="{089F645D-01AC-42B6-83FA-759B3E66E399}" dt="2020-10-23T13:29:38.159" v="198" actId="478"/>
          <ac:cxnSpMkLst>
            <pc:docMk/>
            <pc:sldMk cId="881819559" sldId="349"/>
            <ac:cxnSpMk id="14" creationId="{7CAFD5EF-6495-4936-8BBF-31046EC01443}"/>
          </ac:cxnSpMkLst>
        </pc:cxnChg>
        <pc:cxnChg chg="del">
          <ac:chgData name="SERGEEVA Evgeniia" userId="4d3988d8-13e4-4d08-82d7-2a9206679f81" providerId="ADAL" clId="{089F645D-01AC-42B6-83FA-759B3E66E399}" dt="2020-10-23T13:29:40.807" v="199" actId="478"/>
          <ac:cxnSpMkLst>
            <pc:docMk/>
            <pc:sldMk cId="881819559" sldId="349"/>
            <ac:cxnSpMk id="31" creationId="{83C29C6D-3958-4E59-8FA6-5549C4F2A7AF}"/>
          </ac:cxnSpMkLst>
        </pc:cxnChg>
      </pc:sldChg>
      <pc:sldChg chg="addSp delSp modSp mod">
        <pc:chgData name="SERGEEVA Evgeniia" userId="4d3988d8-13e4-4d08-82d7-2a9206679f81" providerId="ADAL" clId="{089F645D-01AC-42B6-83FA-759B3E66E399}" dt="2020-10-26T16:58:40.274" v="1729" actId="115"/>
        <pc:sldMkLst>
          <pc:docMk/>
          <pc:sldMk cId="3902450428" sldId="350"/>
        </pc:sldMkLst>
        <pc:spChg chg="mod">
          <ac:chgData name="SERGEEVA Evgeniia" userId="4d3988d8-13e4-4d08-82d7-2a9206679f81" providerId="ADAL" clId="{089F645D-01AC-42B6-83FA-759B3E66E399}" dt="2020-10-26T16:58:37.848" v="1728" actId="115"/>
          <ac:spMkLst>
            <pc:docMk/>
            <pc:sldMk cId="3902450428" sldId="350"/>
            <ac:spMk id="2" creationId="{F4D7A607-FDD2-471F-8A75-B3D97C687B08}"/>
          </ac:spMkLst>
        </pc:spChg>
        <pc:spChg chg="mod">
          <ac:chgData name="SERGEEVA Evgeniia" userId="4d3988d8-13e4-4d08-82d7-2a9206679f81" providerId="ADAL" clId="{089F645D-01AC-42B6-83FA-759B3E66E399}" dt="2020-10-26T16:02:19.544" v="1167" actId="20577"/>
          <ac:spMkLst>
            <pc:docMk/>
            <pc:sldMk cId="3902450428" sldId="350"/>
            <ac:spMk id="10" creationId="{CB271862-BA11-8844-9F0F-D65EC2B7B6BA}"/>
          </ac:spMkLst>
        </pc:spChg>
        <pc:spChg chg="mod">
          <ac:chgData name="SERGEEVA Evgeniia" userId="4d3988d8-13e4-4d08-82d7-2a9206679f81" providerId="ADAL" clId="{089F645D-01AC-42B6-83FA-759B3E66E399}" dt="2020-10-26T16:05:36.402" v="1217" actId="313"/>
          <ac:spMkLst>
            <pc:docMk/>
            <pc:sldMk cId="3902450428" sldId="350"/>
            <ac:spMk id="11" creationId="{2ECC0142-E2C5-FA47-9B63-62004FEAAF88}"/>
          </ac:spMkLst>
        </pc:spChg>
        <pc:spChg chg="mod">
          <ac:chgData name="SERGEEVA Evgeniia" userId="4d3988d8-13e4-4d08-82d7-2a9206679f81" providerId="ADAL" clId="{089F645D-01AC-42B6-83FA-759B3E66E399}" dt="2020-10-26T16:58:40.274" v="1729" actId="115"/>
          <ac:spMkLst>
            <pc:docMk/>
            <pc:sldMk cId="3902450428" sldId="350"/>
            <ac:spMk id="23" creationId="{105F8C35-2B90-4430-9FD5-742C85149AA1}"/>
          </ac:spMkLst>
        </pc:spChg>
        <pc:spChg chg="add del">
          <ac:chgData name="SERGEEVA Evgeniia" userId="4d3988d8-13e4-4d08-82d7-2a9206679f81" providerId="ADAL" clId="{089F645D-01AC-42B6-83FA-759B3E66E399}" dt="2020-10-26T16:04:16.422" v="1194" actId="478"/>
          <ac:spMkLst>
            <pc:docMk/>
            <pc:sldMk cId="3902450428" sldId="350"/>
            <ac:spMk id="25" creationId="{47C2C5E8-3D1A-4FCA-ADD3-C50DEF2E3975}"/>
          </ac:spMkLst>
        </pc:spChg>
        <pc:picChg chg="add mod ord">
          <ac:chgData name="SERGEEVA Evgeniia" userId="4d3988d8-13e4-4d08-82d7-2a9206679f81" providerId="ADAL" clId="{089F645D-01AC-42B6-83FA-759B3E66E399}" dt="2020-10-26T16:05:23.222" v="1214" actId="1076"/>
          <ac:picMkLst>
            <pc:docMk/>
            <pc:sldMk cId="3902450428" sldId="350"/>
            <ac:picMk id="14" creationId="{A5E576AF-BD90-45C3-AE61-392998E648BE}"/>
          </ac:picMkLst>
        </pc:picChg>
        <pc:picChg chg="add mod ord">
          <ac:chgData name="SERGEEVA Evgeniia" userId="4d3988d8-13e4-4d08-82d7-2a9206679f81" providerId="ADAL" clId="{089F645D-01AC-42B6-83FA-759B3E66E399}" dt="2020-10-26T16:05:23.222" v="1214" actId="1076"/>
          <ac:picMkLst>
            <pc:docMk/>
            <pc:sldMk cId="3902450428" sldId="350"/>
            <ac:picMk id="21" creationId="{0BA7CB7E-9500-4C3D-A1A2-16DD78095F69}"/>
          </ac:picMkLst>
        </pc:picChg>
        <pc:cxnChg chg="mod">
          <ac:chgData name="SERGEEVA Evgeniia" userId="4d3988d8-13e4-4d08-82d7-2a9206679f81" providerId="ADAL" clId="{089F645D-01AC-42B6-83FA-759B3E66E399}" dt="2020-10-26T16:05:29.928" v="1216" actId="14100"/>
          <ac:cxnSpMkLst>
            <pc:docMk/>
            <pc:sldMk cId="3902450428" sldId="350"/>
            <ac:cxnSpMk id="8" creationId="{659BEB35-8468-4429-A3B3-48F49AF8DE74}"/>
          </ac:cxnSpMkLst>
        </pc:cxnChg>
        <pc:cxnChg chg="del">
          <ac:chgData name="SERGEEVA Evgeniia" userId="4d3988d8-13e4-4d08-82d7-2a9206679f81" providerId="ADAL" clId="{089F645D-01AC-42B6-83FA-759B3E66E399}" dt="2020-10-26T16:02:34.711" v="1185" actId="478"/>
          <ac:cxnSpMkLst>
            <pc:docMk/>
            <pc:sldMk cId="3902450428" sldId="350"/>
            <ac:cxnSpMk id="16" creationId="{96174B83-53D6-4446-8185-900FC5FC76F1}"/>
          </ac:cxnSpMkLst>
        </pc:cxnChg>
      </pc:sldChg>
      <pc:sldChg chg="addSp modSp mod">
        <pc:chgData name="SERGEEVA Evgeniia" userId="4d3988d8-13e4-4d08-82d7-2a9206679f81" providerId="ADAL" clId="{089F645D-01AC-42B6-83FA-759B3E66E399}" dt="2020-10-26T17:14:23.340" v="1986" actId="167"/>
        <pc:sldMkLst>
          <pc:docMk/>
          <pc:sldMk cId="2208829539" sldId="351"/>
        </pc:sldMkLst>
        <pc:spChg chg="add mod ord">
          <ac:chgData name="SERGEEVA Evgeniia" userId="4d3988d8-13e4-4d08-82d7-2a9206679f81" providerId="ADAL" clId="{089F645D-01AC-42B6-83FA-759B3E66E399}" dt="2020-10-26T17:14:23.340" v="1986" actId="167"/>
          <ac:spMkLst>
            <pc:docMk/>
            <pc:sldMk cId="2208829539" sldId="351"/>
            <ac:spMk id="3" creationId="{95337F5D-0745-44B1-8741-60E1888B60AB}"/>
          </ac:spMkLst>
        </pc:spChg>
        <pc:spChg chg="add mod ord">
          <ac:chgData name="SERGEEVA Evgeniia" userId="4d3988d8-13e4-4d08-82d7-2a9206679f81" providerId="ADAL" clId="{089F645D-01AC-42B6-83FA-759B3E66E399}" dt="2020-10-26T17:14:23.340" v="1986" actId="167"/>
          <ac:spMkLst>
            <pc:docMk/>
            <pc:sldMk cId="2208829539" sldId="351"/>
            <ac:spMk id="4" creationId="{7C5DB8E8-DF70-4745-8414-C72D2E358374}"/>
          </ac:spMkLst>
        </pc:spChg>
        <pc:spChg chg="mod ord">
          <ac:chgData name="SERGEEVA Evgeniia" userId="4d3988d8-13e4-4d08-82d7-2a9206679f81" providerId="ADAL" clId="{089F645D-01AC-42B6-83FA-759B3E66E399}" dt="2020-10-26T17:14:18.765" v="1985" actId="171"/>
          <ac:spMkLst>
            <pc:docMk/>
            <pc:sldMk cId="2208829539" sldId="351"/>
            <ac:spMk id="12" creationId="{C88D9A8D-48ED-48E8-A6E9-A007493BF737}"/>
          </ac:spMkLst>
        </pc:spChg>
      </pc:sldChg>
      <pc:sldChg chg="addSp delSp modSp mod">
        <pc:chgData name="SERGEEVA Evgeniia" userId="4d3988d8-13e4-4d08-82d7-2a9206679f81" providerId="ADAL" clId="{089F645D-01AC-42B6-83FA-759B3E66E399}" dt="2020-10-26T17:54:07.374" v="2599" actId="166"/>
        <pc:sldMkLst>
          <pc:docMk/>
          <pc:sldMk cId="2554494889" sldId="353"/>
        </pc:sldMkLst>
        <pc:spChg chg="add del mod">
          <ac:chgData name="SERGEEVA Evgeniia" userId="4d3988d8-13e4-4d08-82d7-2a9206679f81" providerId="ADAL" clId="{089F645D-01AC-42B6-83FA-759B3E66E399}" dt="2020-10-26T17:47:07.808" v="2478" actId="21"/>
          <ac:spMkLst>
            <pc:docMk/>
            <pc:sldMk cId="2554494889" sldId="353"/>
            <ac:spMk id="2" creationId="{147E77E2-5D8A-46D9-B0C8-941DAC8BDEA8}"/>
          </ac:spMkLst>
        </pc:spChg>
        <pc:spChg chg="add mod ord">
          <ac:chgData name="SERGEEVA Evgeniia" userId="4d3988d8-13e4-4d08-82d7-2a9206679f81" providerId="ADAL" clId="{089F645D-01AC-42B6-83FA-759B3E66E399}" dt="2020-10-26T17:47:03.581" v="2477" actId="167"/>
          <ac:spMkLst>
            <pc:docMk/>
            <pc:sldMk cId="2554494889" sldId="353"/>
            <ac:spMk id="6" creationId="{3EFD99FA-C7E4-46D5-944E-A5E5105C38F9}"/>
          </ac:spMkLst>
        </pc:spChg>
        <pc:spChg chg="add del mod">
          <ac:chgData name="SERGEEVA Evgeniia" userId="4d3988d8-13e4-4d08-82d7-2a9206679f81" providerId="ADAL" clId="{089F645D-01AC-42B6-83FA-759B3E66E399}" dt="2020-10-26T17:47:07.808" v="2478" actId="21"/>
          <ac:spMkLst>
            <pc:docMk/>
            <pc:sldMk cId="2554494889" sldId="353"/>
            <ac:spMk id="7" creationId="{34A4F7A3-C2E7-460E-8117-C8BED1811652}"/>
          </ac:spMkLst>
        </pc:spChg>
        <pc:spChg chg="mod ord">
          <ac:chgData name="SERGEEVA Evgeniia" userId="4d3988d8-13e4-4d08-82d7-2a9206679f81" providerId="ADAL" clId="{089F645D-01AC-42B6-83FA-759B3E66E399}" dt="2020-10-26T17:54:07.374" v="2599" actId="166"/>
          <ac:spMkLst>
            <pc:docMk/>
            <pc:sldMk cId="2554494889" sldId="353"/>
            <ac:spMk id="12" creationId="{C88D9A8D-48ED-48E8-A6E9-A007493BF737}"/>
          </ac:spMkLst>
        </pc:spChg>
        <pc:picChg chg="add mod ord">
          <ac:chgData name="SERGEEVA Evgeniia" userId="4d3988d8-13e4-4d08-82d7-2a9206679f81" providerId="ADAL" clId="{089F645D-01AC-42B6-83FA-759B3E66E399}" dt="2020-10-26T17:21:38.898" v="2051" actId="29295"/>
          <ac:picMkLst>
            <pc:docMk/>
            <pc:sldMk cId="2554494889" sldId="353"/>
            <ac:picMk id="5" creationId="{DBC9A4A6-FEEE-45C2-A190-101CF940E8E0}"/>
          </ac:picMkLst>
        </pc:picChg>
      </pc:sldChg>
      <pc:sldChg chg="addSp delSp modSp mod">
        <pc:chgData name="SERGEEVA Evgeniia" userId="4d3988d8-13e4-4d08-82d7-2a9206679f81" providerId="ADAL" clId="{089F645D-01AC-42B6-83FA-759B3E66E399}" dt="2020-10-26T17:24:23.806" v="2093" actId="166"/>
        <pc:sldMkLst>
          <pc:docMk/>
          <pc:sldMk cId="1174304563" sldId="354"/>
        </pc:sldMkLst>
        <pc:spChg chg="add mod">
          <ac:chgData name="SERGEEVA Evgeniia" userId="4d3988d8-13e4-4d08-82d7-2a9206679f81" providerId="ADAL" clId="{089F645D-01AC-42B6-83FA-759B3E66E399}" dt="2020-10-26T17:24:11.832" v="2091" actId="1076"/>
          <ac:spMkLst>
            <pc:docMk/>
            <pc:sldMk cId="1174304563" sldId="354"/>
            <ac:spMk id="3" creationId="{8F45661F-2A6C-4113-8B62-5CBFCA88A3D4}"/>
          </ac:spMkLst>
        </pc:spChg>
        <pc:spChg chg="add del mod">
          <ac:chgData name="SERGEEVA Evgeniia" userId="4d3988d8-13e4-4d08-82d7-2a9206679f81" providerId="ADAL" clId="{089F645D-01AC-42B6-83FA-759B3E66E399}" dt="2020-10-26T17:20:27.118" v="2036" actId="21"/>
          <ac:spMkLst>
            <pc:docMk/>
            <pc:sldMk cId="1174304563" sldId="354"/>
            <ac:spMk id="4" creationId="{D7D2F276-4682-48D1-91F1-93E6FB27A362}"/>
          </ac:spMkLst>
        </pc:spChg>
        <pc:spChg chg="add mod">
          <ac:chgData name="SERGEEVA Evgeniia" userId="4d3988d8-13e4-4d08-82d7-2a9206679f81" providerId="ADAL" clId="{089F645D-01AC-42B6-83FA-759B3E66E399}" dt="2020-10-26T17:24:11.832" v="2091" actId="1076"/>
          <ac:spMkLst>
            <pc:docMk/>
            <pc:sldMk cId="1174304563" sldId="354"/>
            <ac:spMk id="7" creationId="{6D7FD5EF-73C4-4D3D-8950-B21845DDEFAA}"/>
          </ac:spMkLst>
        </pc:spChg>
        <pc:spChg chg="mod ord">
          <ac:chgData name="SERGEEVA Evgeniia" userId="4d3988d8-13e4-4d08-82d7-2a9206679f81" providerId="ADAL" clId="{089F645D-01AC-42B6-83FA-759B3E66E399}" dt="2020-10-26T17:24:23.806" v="2093" actId="166"/>
          <ac:spMkLst>
            <pc:docMk/>
            <pc:sldMk cId="1174304563" sldId="354"/>
            <ac:spMk id="8" creationId="{4949FF26-D295-4905-BF9F-BB74B71AF920}"/>
          </ac:spMkLst>
        </pc:spChg>
        <pc:spChg chg="add mod">
          <ac:chgData name="SERGEEVA Evgeniia" userId="4d3988d8-13e4-4d08-82d7-2a9206679f81" providerId="ADAL" clId="{089F645D-01AC-42B6-83FA-759B3E66E399}" dt="2020-10-26T17:24:11.832" v="2091" actId="1076"/>
          <ac:spMkLst>
            <pc:docMk/>
            <pc:sldMk cId="1174304563" sldId="354"/>
            <ac:spMk id="9" creationId="{C69CBF91-8023-4979-AAEB-B3871A8D966E}"/>
          </ac:spMkLst>
        </pc:spChg>
        <pc:picChg chg="mod">
          <ac:chgData name="SERGEEVA Evgeniia" userId="4d3988d8-13e4-4d08-82d7-2a9206679f81" providerId="ADAL" clId="{089F645D-01AC-42B6-83FA-759B3E66E399}" dt="2020-10-26T17:24:11.832" v="2091" actId="1076"/>
          <ac:picMkLst>
            <pc:docMk/>
            <pc:sldMk cId="1174304563" sldId="354"/>
            <ac:picMk id="2" creationId="{EA127685-1032-416B-8DF0-2D17E0DF1D48}"/>
          </ac:picMkLst>
        </pc:picChg>
        <pc:picChg chg="add mod ord">
          <ac:chgData name="SERGEEVA Evgeniia" userId="4d3988d8-13e4-4d08-82d7-2a9206679f81" providerId="ADAL" clId="{089F645D-01AC-42B6-83FA-759B3E66E399}" dt="2020-10-26T17:20:23.068" v="2035" actId="29295"/>
          <ac:picMkLst>
            <pc:docMk/>
            <pc:sldMk cId="1174304563" sldId="354"/>
            <ac:picMk id="6" creationId="{FF53454F-2F8E-417A-832A-FFA624FED755}"/>
          </ac:picMkLst>
        </pc:picChg>
        <pc:picChg chg="add mod">
          <ac:chgData name="SERGEEVA Evgeniia" userId="4d3988d8-13e4-4d08-82d7-2a9206679f81" providerId="ADAL" clId="{089F645D-01AC-42B6-83FA-759B3E66E399}" dt="2020-10-26T17:24:11.832" v="2091" actId="1076"/>
          <ac:picMkLst>
            <pc:docMk/>
            <pc:sldMk cId="1174304563" sldId="354"/>
            <ac:picMk id="21" creationId="{1C749A90-CFC9-4659-931E-E79DC64D42AC}"/>
          </ac:picMkLst>
        </pc:picChg>
      </pc:sldChg>
      <pc:sldChg chg="addSp delSp modSp mod addCm modCm">
        <pc:chgData name="SERGEEVA Evgeniia" userId="4d3988d8-13e4-4d08-82d7-2a9206679f81" providerId="ADAL" clId="{089F645D-01AC-42B6-83FA-759B3E66E399}" dt="2020-10-26T17:34:17.644" v="2339" actId="1076"/>
        <pc:sldMkLst>
          <pc:docMk/>
          <pc:sldMk cId="3951909832" sldId="355"/>
        </pc:sldMkLst>
        <pc:spChg chg="mod">
          <ac:chgData name="SERGEEVA Evgeniia" userId="4d3988d8-13e4-4d08-82d7-2a9206679f81" providerId="ADAL" clId="{089F645D-01AC-42B6-83FA-759B3E66E399}" dt="2020-10-26T17:32:19.094" v="2317" actId="164"/>
          <ac:spMkLst>
            <pc:docMk/>
            <pc:sldMk cId="3951909832" sldId="355"/>
            <ac:spMk id="2" creationId="{A3B7B234-62C7-48CD-AAC5-2BCD76608089}"/>
          </ac:spMkLst>
        </pc:spChg>
        <pc:spChg chg="mod">
          <ac:chgData name="SERGEEVA Evgeniia" userId="4d3988d8-13e4-4d08-82d7-2a9206679f81" providerId="ADAL" clId="{089F645D-01AC-42B6-83FA-759B3E66E399}" dt="2020-10-26T17:34:14.488" v="2338" actId="1076"/>
          <ac:spMkLst>
            <pc:docMk/>
            <pc:sldMk cId="3951909832" sldId="355"/>
            <ac:spMk id="3" creationId="{4E8C4A81-0445-4AD9-B547-3D95F0416833}"/>
          </ac:spMkLst>
        </pc:spChg>
        <pc:spChg chg="mod">
          <ac:chgData name="SERGEEVA Evgeniia" userId="4d3988d8-13e4-4d08-82d7-2a9206679f81" providerId="ADAL" clId="{089F645D-01AC-42B6-83FA-759B3E66E399}" dt="2020-10-26T17:33:02.499" v="2332" actId="115"/>
          <ac:spMkLst>
            <pc:docMk/>
            <pc:sldMk cId="3951909832" sldId="355"/>
            <ac:spMk id="8" creationId="{2DFA3163-5B53-4DBA-AEE6-4016C8F1D9E5}"/>
          </ac:spMkLst>
        </pc:spChg>
        <pc:spChg chg="add del">
          <ac:chgData name="SERGEEVA Evgeniia" userId="4d3988d8-13e4-4d08-82d7-2a9206679f81" providerId="ADAL" clId="{089F645D-01AC-42B6-83FA-759B3E66E399}" dt="2020-10-26T17:31:34.858" v="2306" actId="22"/>
          <ac:spMkLst>
            <pc:docMk/>
            <pc:sldMk cId="3951909832" sldId="355"/>
            <ac:spMk id="20" creationId="{369188C8-4089-4A81-B350-0726A70967EC}"/>
          </ac:spMkLst>
        </pc:spChg>
        <pc:spChg chg="add mod">
          <ac:chgData name="SERGEEVA Evgeniia" userId="4d3988d8-13e4-4d08-82d7-2a9206679f81" providerId="ADAL" clId="{089F645D-01AC-42B6-83FA-759B3E66E399}" dt="2020-10-26T17:32:19.094" v="2317" actId="164"/>
          <ac:spMkLst>
            <pc:docMk/>
            <pc:sldMk cId="3951909832" sldId="355"/>
            <ac:spMk id="22" creationId="{111F7935-69EF-4661-9E63-E2EA4BE46694}"/>
          </ac:spMkLst>
        </pc:spChg>
        <pc:spChg chg="add mod">
          <ac:chgData name="SERGEEVA Evgeniia" userId="4d3988d8-13e4-4d08-82d7-2a9206679f81" providerId="ADAL" clId="{089F645D-01AC-42B6-83FA-759B3E66E399}" dt="2020-10-26T17:32:53.968" v="2330" actId="1076"/>
          <ac:spMkLst>
            <pc:docMk/>
            <pc:sldMk cId="3951909832" sldId="355"/>
            <ac:spMk id="24" creationId="{FB5925E1-F031-4F41-89E7-1F8672505889}"/>
          </ac:spMkLst>
        </pc:spChg>
        <pc:grpChg chg="add mod">
          <ac:chgData name="SERGEEVA Evgeniia" userId="4d3988d8-13e4-4d08-82d7-2a9206679f81" providerId="ADAL" clId="{089F645D-01AC-42B6-83FA-759B3E66E399}" dt="2020-10-26T17:32:23.735" v="2318" actId="1076"/>
          <ac:grpSpMkLst>
            <pc:docMk/>
            <pc:sldMk cId="3951909832" sldId="355"/>
            <ac:grpSpMk id="25" creationId="{E6DC8B2D-85C0-4CA3-9C93-19FB263F6FE6}"/>
          </ac:grpSpMkLst>
        </pc:grpChg>
        <pc:graphicFrameChg chg="mod">
          <ac:chgData name="SERGEEVA Evgeniia" userId="4d3988d8-13e4-4d08-82d7-2a9206679f81" providerId="ADAL" clId="{089F645D-01AC-42B6-83FA-759B3E66E399}" dt="2020-10-26T17:31:27.301" v="2303" actId="1076"/>
          <ac:graphicFrameMkLst>
            <pc:docMk/>
            <pc:sldMk cId="3951909832" sldId="355"/>
            <ac:graphicFrameMk id="5" creationId="{87A931E1-F4CC-4C2E-8629-71CD2E89D77B}"/>
          </ac:graphicFrameMkLst>
        </pc:graphicFrameChg>
        <pc:graphicFrameChg chg="mod">
          <ac:chgData name="SERGEEVA Evgeniia" userId="4d3988d8-13e4-4d08-82d7-2a9206679f81" providerId="ADAL" clId="{089F645D-01AC-42B6-83FA-759B3E66E399}" dt="2020-10-26T17:34:17.644" v="2339" actId="1076"/>
          <ac:graphicFrameMkLst>
            <pc:docMk/>
            <pc:sldMk cId="3951909832" sldId="355"/>
            <ac:graphicFrameMk id="7" creationId="{AF3DAE12-1810-4A01-B746-36E9E27CC4C9}"/>
          </ac:graphicFrameMkLst>
        </pc:graphicFrameChg>
        <pc:graphicFrameChg chg="mod">
          <ac:chgData name="SERGEEVA Evgeniia" userId="4d3988d8-13e4-4d08-82d7-2a9206679f81" providerId="ADAL" clId="{089F645D-01AC-42B6-83FA-759B3E66E399}" dt="2020-10-26T17:32:50.912" v="2329" actId="1076"/>
          <ac:graphicFrameMkLst>
            <pc:docMk/>
            <pc:sldMk cId="3951909832" sldId="355"/>
            <ac:graphicFrameMk id="9" creationId="{71082FBA-8ECD-4CAD-A8E9-F2B3D25A0843}"/>
          </ac:graphicFrameMkLst>
        </pc:graphicFrameChg>
        <pc:picChg chg="mod">
          <ac:chgData name="SERGEEVA Evgeniia" userId="4d3988d8-13e4-4d08-82d7-2a9206679f81" providerId="ADAL" clId="{089F645D-01AC-42B6-83FA-759B3E66E399}" dt="2020-10-26T17:32:19.094" v="2317" actId="164"/>
          <ac:picMkLst>
            <pc:docMk/>
            <pc:sldMk cId="3951909832" sldId="355"/>
            <ac:picMk id="4" creationId="{A62F49C2-2364-4918-9D3B-F080897DD265}"/>
          </ac:picMkLst>
        </pc:picChg>
        <pc:picChg chg="add">
          <ac:chgData name="SERGEEVA Evgeniia" userId="4d3988d8-13e4-4d08-82d7-2a9206679f81" providerId="ADAL" clId="{089F645D-01AC-42B6-83FA-759B3E66E399}" dt="2020-10-26T17:20:45.755" v="2039" actId="22"/>
          <ac:picMkLst>
            <pc:docMk/>
            <pc:sldMk cId="3951909832" sldId="355"/>
            <ac:picMk id="6" creationId="{9DC3FCDF-1CF8-43B7-B3B6-1FB302B58663}"/>
          </ac:picMkLst>
        </pc:picChg>
        <pc:cxnChg chg="mod">
          <ac:chgData name="SERGEEVA Evgeniia" userId="4d3988d8-13e4-4d08-82d7-2a9206679f81" providerId="ADAL" clId="{089F645D-01AC-42B6-83FA-759B3E66E399}" dt="2020-10-26T17:34:11.839" v="2337" actId="1076"/>
          <ac:cxnSpMkLst>
            <pc:docMk/>
            <pc:sldMk cId="3951909832" sldId="355"/>
            <ac:cxnSpMk id="12" creationId="{181DDDA8-E6C0-4859-8634-2814994AB0E4}"/>
          </ac:cxnSpMkLst>
        </pc:cxnChg>
      </pc:sldChg>
      <pc:sldChg chg="addSp modSp mod">
        <pc:chgData name="SERGEEVA Evgeniia" userId="4d3988d8-13e4-4d08-82d7-2a9206679f81" providerId="ADAL" clId="{089F645D-01AC-42B6-83FA-759B3E66E399}" dt="2020-10-26T17:39:57.583" v="2384" actId="166"/>
        <pc:sldMkLst>
          <pc:docMk/>
          <pc:sldMk cId="2491398617" sldId="356"/>
        </pc:sldMkLst>
        <pc:spChg chg="add mod ord">
          <ac:chgData name="SERGEEVA Evgeniia" userId="4d3988d8-13e4-4d08-82d7-2a9206679f81" providerId="ADAL" clId="{089F645D-01AC-42B6-83FA-759B3E66E399}" dt="2020-10-26T17:38:24.500" v="2355" actId="167"/>
          <ac:spMkLst>
            <pc:docMk/>
            <pc:sldMk cId="2491398617" sldId="356"/>
            <ac:spMk id="4" creationId="{0C822A2A-CC29-4315-83B5-91E71D6D82FC}"/>
          </ac:spMkLst>
        </pc:spChg>
        <pc:spChg chg="mod">
          <ac:chgData name="SERGEEVA Evgeniia" userId="4d3988d8-13e4-4d08-82d7-2a9206679f81" providerId="ADAL" clId="{089F645D-01AC-42B6-83FA-759B3E66E399}" dt="2020-10-26T17:37:10.119" v="2340" actId="115"/>
          <ac:spMkLst>
            <pc:docMk/>
            <pc:sldMk cId="2491398617" sldId="356"/>
            <ac:spMk id="5" creationId="{759A98E1-B82F-4FD8-B4F4-B7564E4434C1}"/>
          </ac:spMkLst>
        </pc:spChg>
        <pc:spChg chg="mod ord">
          <ac:chgData name="SERGEEVA Evgeniia" userId="4d3988d8-13e4-4d08-82d7-2a9206679f81" providerId="ADAL" clId="{089F645D-01AC-42B6-83FA-759B3E66E399}" dt="2020-10-26T17:39:57.583" v="2384" actId="166"/>
          <ac:spMkLst>
            <pc:docMk/>
            <pc:sldMk cId="2491398617" sldId="356"/>
            <ac:spMk id="8" creationId="{1C358CE7-35F6-43E0-867C-305E59BE1F9E}"/>
          </ac:spMkLst>
        </pc:spChg>
        <pc:picChg chg="mod">
          <ac:chgData name="SERGEEVA Evgeniia" userId="4d3988d8-13e4-4d08-82d7-2a9206679f81" providerId="ADAL" clId="{089F645D-01AC-42B6-83FA-759B3E66E399}" dt="2020-10-26T17:37:12.456" v="2341" actId="1076"/>
          <ac:picMkLst>
            <pc:docMk/>
            <pc:sldMk cId="2491398617" sldId="356"/>
            <ac:picMk id="2" creationId="{69606F58-C099-4194-881B-FC71D19504EF}"/>
          </ac:picMkLst>
        </pc:picChg>
        <pc:picChg chg="add">
          <ac:chgData name="SERGEEVA Evgeniia" userId="4d3988d8-13e4-4d08-82d7-2a9206679f81" providerId="ADAL" clId="{089F645D-01AC-42B6-83FA-759B3E66E399}" dt="2020-10-26T17:20:50.705" v="2040" actId="22"/>
          <ac:picMkLst>
            <pc:docMk/>
            <pc:sldMk cId="2491398617" sldId="356"/>
            <ac:picMk id="3" creationId="{2AE46A92-AF9C-4FE2-A256-D354FC70D013}"/>
          </ac:picMkLst>
        </pc:picChg>
      </pc:sldChg>
      <pc:sldChg chg="addSp modSp mod addCm modCm">
        <pc:chgData name="SERGEEVA Evgeniia" userId="4d3988d8-13e4-4d08-82d7-2a9206679f81" providerId="ADAL" clId="{089F645D-01AC-42B6-83FA-759B3E66E399}" dt="2020-10-26T17:46:36.605" v="2461" actId="166"/>
        <pc:sldMkLst>
          <pc:docMk/>
          <pc:sldMk cId="1821297108" sldId="357"/>
        </pc:sldMkLst>
        <pc:spChg chg="add mod ord">
          <ac:chgData name="SERGEEVA Evgeniia" userId="4d3988d8-13e4-4d08-82d7-2a9206679f81" providerId="ADAL" clId="{089F645D-01AC-42B6-83FA-759B3E66E399}" dt="2020-10-26T17:43:59.235" v="2444" actId="167"/>
          <ac:spMkLst>
            <pc:docMk/>
            <pc:sldMk cId="1821297108" sldId="357"/>
            <ac:spMk id="7" creationId="{667217DC-2F0B-4548-ADC0-12CD463F79B6}"/>
          </ac:spMkLst>
        </pc:spChg>
        <pc:spChg chg="mod ord">
          <ac:chgData name="SERGEEVA Evgeniia" userId="4d3988d8-13e4-4d08-82d7-2a9206679f81" providerId="ADAL" clId="{089F645D-01AC-42B6-83FA-759B3E66E399}" dt="2020-10-26T17:46:36.605" v="2461" actId="166"/>
          <ac:spMkLst>
            <pc:docMk/>
            <pc:sldMk cId="1821297108" sldId="357"/>
            <ac:spMk id="8" creationId="{5E494B6A-6B1E-4B99-9871-B33C7126C832}"/>
          </ac:spMkLst>
        </pc:spChg>
        <pc:spChg chg="add mod">
          <ac:chgData name="SERGEEVA Evgeniia" userId="4d3988d8-13e4-4d08-82d7-2a9206679f81" providerId="ADAL" clId="{089F645D-01AC-42B6-83FA-759B3E66E399}" dt="2020-10-26T17:43:48.088" v="2442" actId="14100"/>
          <ac:spMkLst>
            <pc:docMk/>
            <pc:sldMk cId="1821297108" sldId="357"/>
            <ac:spMk id="9" creationId="{E9A9BF8F-69EB-429D-9015-C65A1A3DB57D}"/>
          </ac:spMkLst>
        </pc:spChg>
        <pc:picChg chg="add mod">
          <ac:chgData name="SERGEEVA Evgeniia" userId="4d3988d8-13e4-4d08-82d7-2a9206679f81" providerId="ADAL" clId="{089F645D-01AC-42B6-83FA-759B3E66E399}" dt="2020-10-19T09:24:22.831" v="4" actId="1076"/>
          <ac:picMkLst>
            <pc:docMk/>
            <pc:sldMk cId="1821297108" sldId="357"/>
            <ac:picMk id="3" creationId="{D793C4B4-B1CA-4231-BBEE-9CD660C15F17}"/>
          </ac:picMkLst>
        </pc:picChg>
        <pc:picChg chg="add">
          <ac:chgData name="SERGEEVA Evgeniia" userId="4d3988d8-13e4-4d08-82d7-2a9206679f81" providerId="ADAL" clId="{089F645D-01AC-42B6-83FA-759B3E66E399}" dt="2020-10-26T17:21:11.837" v="2043" actId="22"/>
          <ac:picMkLst>
            <pc:docMk/>
            <pc:sldMk cId="1821297108" sldId="357"/>
            <ac:picMk id="6" creationId="{1E7DACF5-BB87-41C4-B25E-64EF6EB15A34}"/>
          </ac:picMkLst>
        </pc:picChg>
        <pc:picChg chg="add mod">
          <ac:chgData name="SERGEEVA Evgeniia" userId="4d3988d8-13e4-4d08-82d7-2a9206679f81" providerId="ADAL" clId="{089F645D-01AC-42B6-83FA-759B3E66E399}" dt="2020-10-26T17:43:50.929" v="2443" actId="1076"/>
          <ac:picMkLst>
            <pc:docMk/>
            <pc:sldMk cId="1821297108" sldId="357"/>
            <ac:picMk id="12" creationId="{2A590ECD-6D30-4D64-AD23-420448F77CD5}"/>
          </ac:picMkLst>
        </pc:picChg>
      </pc:sldChg>
      <pc:sldChg chg="addSp delSp modSp mod">
        <pc:chgData name="SERGEEVA Evgeniia" userId="4d3988d8-13e4-4d08-82d7-2a9206679f81" providerId="ADAL" clId="{089F645D-01AC-42B6-83FA-759B3E66E399}" dt="2020-10-26T17:38:00.185" v="2348" actId="166"/>
        <pc:sldMkLst>
          <pc:docMk/>
          <pc:sldMk cId="1967457598" sldId="358"/>
        </pc:sldMkLst>
        <pc:spChg chg="add del">
          <ac:chgData name="SERGEEVA Evgeniia" userId="4d3988d8-13e4-4d08-82d7-2a9206679f81" providerId="ADAL" clId="{089F645D-01AC-42B6-83FA-759B3E66E399}" dt="2020-10-26T17:21:18.932" v="2045" actId="21"/>
          <ac:spMkLst>
            <pc:docMk/>
            <pc:sldMk cId="1967457598" sldId="358"/>
            <ac:spMk id="2" creationId="{8B0E7EBE-ABF0-4529-832D-348090546DD2}"/>
          </ac:spMkLst>
        </pc:spChg>
        <pc:spChg chg="add del mod">
          <ac:chgData name="SERGEEVA Evgeniia" userId="4d3988d8-13e4-4d08-82d7-2a9206679f81" providerId="ADAL" clId="{089F645D-01AC-42B6-83FA-759B3E66E399}" dt="2020-10-26T17:29:51.893" v="2291" actId="21"/>
          <ac:spMkLst>
            <pc:docMk/>
            <pc:sldMk cId="1967457598" sldId="358"/>
            <ac:spMk id="6" creationId="{7316FD4F-6B89-4812-8AD4-A9F9F0795860}"/>
          </ac:spMkLst>
        </pc:spChg>
        <pc:spChg chg="mod ord">
          <ac:chgData name="SERGEEVA Evgeniia" userId="4d3988d8-13e4-4d08-82d7-2a9206679f81" providerId="ADAL" clId="{089F645D-01AC-42B6-83FA-759B3E66E399}" dt="2020-10-26T17:38:00.185" v="2348" actId="166"/>
          <ac:spMkLst>
            <pc:docMk/>
            <pc:sldMk cId="1967457598" sldId="358"/>
            <ac:spMk id="8" creationId="{4949FF26-D295-4905-BF9F-BB74B71AF920}"/>
          </ac:spMkLst>
        </pc:spChg>
        <pc:spChg chg="add del mod">
          <ac:chgData name="SERGEEVA Evgeniia" userId="4d3988d8-13e4-4d08-82d7-2a9206679f81" providerId="ADAL" clId="{089F645D-01AC-42B6-83FA-759B3E66E399}" dt="2020-10-26T17:37:56.163" v="2347" actId="21"/>
          <ac:spMkLst>
            <pc:docMk/>
            <pc:sldMk cId="1967457598" sldId="358"/>
            <ac:spMk id="9" creationId="{7C3115DA-93E4-4DBA-8238-C2C4EC6628C7}"/>
          </ac:spMkLst>
        </pc:spChg>
        <pc:spChg chg="add mod">
          <ac:chgData name="SERGEEVA Evgeniia" userId="4d3988d8-13e4-4d08-82d7-2a9206679f81" providerId="ADAL" clId="{089F645D-01AC-42B6-83FA-759B3E66E399}" dt="2020-10-26T17:29:17.139" v="2285" actId="1038"/>
          <ac:spMkLst>
            <pc:docMk/>
            <pc:sldMk cId="1967457598" sldId="358"/>
            <ac:spMk id="21" creationId="{B99B4682-9113-4A5B-819D-7EFE31E2E637}"/>
          </ac:spMkLst>
        </pc:spChg>
        <pc:spChg chg="add mod">
          <ac:chgData name="SERGEEVA Evgeniia" userId="4d3988d8-13e4-4d08-82d7-2a9206679f81" providerId="ADAL" clId="{089F645D-01AC-42B6-83FA-759B3E66E399}" dt="2020-10-26T17:29:17.139" v="2285" actId="1038"/>
          <ac:spMkLst>
            <pc:docMk/>
            <pc:sldMk cId="1967457598" sldId="358"/>
            <ac:spMk id="23" creationId="{20BF4DE2-C35F-4A92-953E-3C06524CD861}"/>
          </ac:spMkLst>
        </pc:spChg>
        <pc:picChg chg="mod">
          <ac:chgData name="SERGEEVA Evgeniia" userId="4d3988d8-13e4-4d08-82d7-2a9206679f81" providerId="ADAL" clId="{089F645D-01AC-42B6-83FA-759B3E66E399}" dt="2020-10-26T17:29:20.688" v="2286" actId="1076"/>
          <ac:picMkLst>
            <pc:docMk/>
            <pc:sldMk cId="1967457598" sldId="358"/>
            <ac:picMk id="3" creationId="{4156FC71-2A0F-449E-A8C9-0B74DB29ACEF}"/>
          </ac:picMkLst>
        </pc:picChg>
        <pc:picChg chg="add">
          <ac:chgData name="SERGEEVA Evgeniia" userId="4d3988d8-13e4-4d08-82d7-2a9206679f81" providerId="ADAL" clId="{089F645D-01AC-42B6-83FA-759B3E66E399}" dt="2020-10-26T17:20:40.414" v="2038" actId="22"/>
          <ac:picMkLst>
            <pc:docMk/>
            <pc:sldMk cId="1967457598" sldId="358"/>
            <ac:picMk id="4" creationId="{84D5AD0E-912E-48E0-8C42-B0F6CDE2A4D7}"/>
          </ac:picMkLst>
        </pc:picChg>
        <pc:picChg chg="mod">
          <ac:chgData name="SERGEEVA Evgeniia" userId="4d3988d8-13e4-4d08-82d7-2a9206679f81" providerId="ADAL" clId="{089F645D-01AC-42B6-83FA-759B3E66E399}" dt="2020-10-26T17:29:23.239" v="2287" actId="1076"/>
          <ac:picMkLst>
            <pc:docMk/>
            <pc:sldMk cId="1967457598" sldId="358"/>
            <ac:picMk id="5" creationId="{E4E873CB-E90C-4641-9F1E-BA2C26E35EFE}"/>
          </ac:picMkLst>
        </pc:picChg>
      </pc:sldChg>
      <pc:sldChg chg="addSp delSp modSp mod">
        <pc:chgData name="SERGEEVA Evgeniia" userId="4d3988d8-13e4-4d08-82d7-2a9206679f81" providerId="ADAL" clId="{089F645D-01AC-42B6-83FA-759B3E66E399}" dt="2020-10-26T17:19:06.821" v="2015" actId="21"/>
        <pc:sldMkLst>
          <pc:docMk/>
          <pc:sldMk cId="826365215" sldId="360"/>
        </pc:sldMkLst>
        <pc:spChg chg="add mod">
          <ac:chgData name="SERGEEVA Evgeniia" userId="4d3988d8-13e4-4d08-82d7-2a9206679f81" providerId="ADAL" clId="{089F645D-01AC-42B6-83FA-759B3E66E399}" dt="2020-10-26T17:07:44.220" v="1900" actId="115"/>
          <ac:spMkLst>
            <pc:docMk/>
            <pc:sldMk cId="826365215" sldId="360"/>
            <ac:spMk id="4" creationId="{2D054EEE-A43F-4167-B765-338EBD4507B7}"/>
          </ac:spMkLst>
        </pc:spChg>
        <pc:spChg chg="add mod">
          <ac:chgData name="SERGEEVA Evgeniia" userId="4d3988d8-13e4-4d08-82d7-2a9206679f81" providerId="ADAL" clId="{089F645D-01AC-42B6-83FA-759B3E66E399}" dt="2020-10-26T17:09:07.530" v="1918" actId="1076"/>
          <ac:spMkLst>
            <pc:docMk/>
            <pc:sldMk cId="826365215" sldId="360"/>
            <ac:spMk id="5" creationId="{A90A59AA-320C-4ACE-9315-3C83D9625453}"/>
          </ac:spMkLst>
        </pc:spChg>
        <pc:spChg chg="add mod">
          <ac:chgData name="SERGEEVA Evgeniia" userId="4d3988d8-13e4-4d08-82d7-2a9206679f81" providerId="ADAL" clId="{089F645D-01AC-42B6-83FA-759B3E66E399}" dt="2020-10-26T17:09:24.110" v="1922" actId="1076"/>
          <ac:spMkLst>
            <pc:docMk/>
            <pc:sldMk cId="826365215" sldId="360"/>
            <ac:spMk id="6" creationId="{AAC3A2DB-37B2-4669-A5E2-DA7FBA713EA7}"/>
          </ac:spMkLst>
        </pc:spChg>
        <pc:spChg chg="add mod">
          <ac:chgData name="SERGEEVA Evgeniia" userId="4d3988d8-13e4-4d08-82d7-2a9206679f81" providerId="ADAL" clId="{089F645D-01AC-42B6-83FA-759B3E66E399}" dt="2020-10-26T17:09:30.704" v="1925" actId="20577"/>
          <ac:spMkLst>
            <pc:docMk/>
            <pc:sldMk cId="826365215" sldId="360"/>
            <ac:spMk id="7" creationId="{A605E8B4-A7B3-430B-B1FD-4942B3917CA2}"/>
          </ac:spMkLst>
        </pc:spChg>
        <pc:spChg chg="add mod">
          <ac:chgData name="SERGEEVA Evgeniia" userId="4d3988d8-13e4-4d08-82d7-2a9206679f81" providerId="ADAL" clId="{089F645D-01AC-42B6-83FA-759B3E66E399}" dt="2020-10-26T17:10:44.433" v="1979" actId="1037"/>
          <ac:spMkLst>
            <pc:docMk/>
            <pc:sldMk cId="826365215" sldId="360"/>
            <ac:spMk id="8" creationId="{E6B90026-8210-4529-A8A5-2AC72293977A}"/>
          </ac:spMkLst>
        </pc:spChg>
        <pc:spChg chg="add mod">
          <ac:chgData name="SERGEEVA Evgeniia" userId="4d3988d8-13e4-4d08-82d7-2a9206679f81" providerId="ADAL" clId="{089F645D-01AC-42B6-83FA-759B3E66E399}" dt="2020-10-26T17:10:02.129" v="1960" actId="20577"/>
          <ac:spMkLst>
            <pc:docMk/>
            <pc:sldMk cId="826365215" sldId="360"/>
            <ac:spMk id="9" creationId="{509678C1-1F6A-4368-8DD4-5BA630DDC251}"/>
          </ac:spMkLst>
        </pc:spChg>
        <pc:spChg chg="add mod">
          <ac:chgData name="SERGEEVA Evgeniia" userId="4d3988d8-13e4-4d08-82d7-2a9206679f81" providerId="ADAL" clId="{089F645D-01AC-42B6-83FA-759B3E66E399}" dt="2020-10-26T17:10:14.222" v="1964" actId="1076"/>
          <ac:spMkLst>
            <pc:docMk/>
            <pc:sldMk cId="826365215" sldId="360"/>
            <ac:spMk id="12" creationId="{AAC2B448-B233-4581-ACC7-7F1749B49D83}"/>
          </ac:spMkLst>
        </pc:spChg>
        <pc:spChg chg="add del mod">
          <ac:chgData name="SERGEEVA Evgeniia" userId="4d3988d8-13e4-4d08-82d7-2a9206679f81" providerId="ADAL" clId="{089F645D-01AC-42B6-83FA-759B3E66E399}" dt="2020-10-26T17:19:06.821" v="2015" actId="21"/>
          <ac:spMkLst>
            <pc:docMk/>
            <pc:sldMk cId="826365215" sldId="360"/>
            <ac:spMk id="14" creationId="{EF5EF1BA-8248-4B1A-97BF-CDFFD50B555B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20" creationId="{CCC2F22B-18B3-4CFB-9CE3-79FFEC7F92A2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21" creationId="{F22A615B-D729-4D73-9D9B-B05294EEC54A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22" creationId="{D5E99575-3A26-4B0E-A04A-FAC25DF9F420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23" creationId="{97AC1D25-645A-4FCF-B050-F42AC5CE0AF9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24" creationId="{BFC3958D-54E8-45AD-B45F-C524D58F526A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31" creationId="{4A346BB8-421C-463E-A7F2-3323C75D1AA6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32" creationId="{E5D2A426-5FB2-4CDA-A325-9DAC8735A9FE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33" creationId="{668D339A-9CC3-4FEC-9EF4-E01194C5C667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34" creationId="{B629DDDD-2286-41CA-A3C2-68057A81A97B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35" creationId="{AD3FEB56-77CD-4F75-A3DC-4DAFF8F3BED2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41" creationId="{419E86B9-42B3-476A-B228-C588D4EBC6CF}"/>
          </ac:spMkLst>
        </pc:spChg>
        <pc:spChg chg="mod">
          <ac:chgData name="SERGEEVA Evgeniia" userId="4d3988d8-13e4-4d08-82d7-2a9206679f81" providerId="ADAL" clId="{089F645D-01AC-42B6-83FA-759B3E66E399}" dt="2020-10-26T17:08:01.294" v="1902" actId="1076"/>
          <ac:spMkLst>
            <pc:docMk/>
            <pc:sldMk cId="826365215" sldId="360"/>
            <ac:spMk id="42" creationId="{137CAFE1-47AF-44D5-B47D-815A4A3D213E}"/>
          </ac:spMkLst>
        </pc:spChg>
        <pc:picChg chg="add mod">
          <ac:chgData name="SERGEEVA Evgeniia" userId="4d3988d8-13e4-4d08-82d7-2a9206679f81" providerId="ADAL" clId="{089F645D-01AC-42B6-83FA-759B3E66E399}" dt="2020-10-26T17:07:47.364" v="1901" actId="1076"/>
          <ac:picMkLst>
            <pc:docMk/>
            <pc:sldMk cId="826365215" sldId="360"/>
            <ac:picMk id="3" creationId="{F7F0461F-EB0C-4F67-9C86-DD596C45712A}"/>
          </ac:picMkLst>
        </pc:picChg>
        <pc:cxnChg chg="mod">
          <ac:chgData name="SERGEEVA Evgeniia" userId="4d3988d8-13e4-4d08-82d7-2a9206679f81" providerId="ADAL" clId="{089F645D-01AC-42B6-83FA-759B3E66E399}" dt="2020-10-26T17:08:01.294" v="1902" actId="1076"/>
          <ac:cxnSpMkLst>
            <pc:docMk/>
            <pc:sldMk cId="826365215" sldId="360"/>
            <ac:cxnSpMk id="25" creationId="{50D6CC4F-A6AC-402E-A3B1-5D994B626568}"/>
          </ac:cxnSpMkLst>
        </pc:cxnChg>
        <pc:cxnChg chg="mod">
          <ac:chgData name="SERGEEVA Evgeniia" userId="4d3988d8-13e4-4d08-82d7-2a9206679f81" providerId="ADAL" clId="{089F645D-01AC-42B6-83FA-759B3E66E399}" dt="2020-10-26T17:08:01.294" v="1902" actId="1076"/>
          <ac:cxnSpMkLst>
            <pc:docMk/>
            <pc:sldMk cId="826365215" sldId="360"/>
            <ac:cxnSpMk id="26" creationId="{C9F90FE6-7CDF-4ADC-9572-394144570004}"/>
          </ac:cxnSpMkLst>
        </pc:cxnChg>
        <pc:cxnChg chg="mod">
          <ac:chgData name="SERGEEVA Evgeniia" userId="4d3988d8-13e4-4d08-82d7-2a9206679f81" providerId="ADAL" clId="{089F645D-01AC-42B6-83FA-759B3E66E399}" dt="2020-10-26T17:08:01.294" v="1902" actId="1076"/>
          <ac:cxnSpMkLst>
            <pc:docMk/>
            <pc:sldMk cId="826365215" sldId="360"/>
            <ac:cxnSpMk id="37" creationId="{69F0F30B-21F4-4321-BF56-56B54B762280}"/>
          </ac:cxnSpMkLst>
        </pc:cxnChg>
        <pc:cxnChg chg="mod">
          <ac:chgData name="SERGEEVA Evgeniia" userId="4d3988d8-13e4-4d08-82d7-2a9206679f81" providerId="ADAL" clId="{089F645D-01AC-42B6-83FA-759B3E66E399}" dt="2020-10-26T17:08:01.294" v="1902" actId="1076"/>
          <ac:cxnSpMkLst>
            <pc:docMk/>
            <pc:sldMk cId="826365215" sldId="360"/>
            <ac:cxnSpMk id="43" creationId="{8A7AF428-187B-4A0C-9615-C9E958B38F70}"/>
          </ac:cxnSpMkLst>
        </pc:cxnChg>
        <pc:cxnChg chg="mod">
          <ac:chgData name="SERGEEVA Evgeniia" userId="4d3988d8-13e4-4d08-82d7-2a9206679f81" providerId="ADAL" clId="{089F645D-01AC-42B6-83FA-759B3E66E399}" dt="2020-10-26T17:08:01.294" v="1902" actId="1076"/>
          <ac:cxnSpMkLst>
            <pc:docMk/>
            <pc:sldMk cId="826365215" sldId="360"/>
            <ac:cxnSpMk id="45" creationId="{C8FF8A25-2CA6-47B4-92DC-39D82962ACFE}"/>
          </ac:cxnSpMkLst>
        </pc:cxnChg>
      </pc:sldChg>
      <pc:sldChg chg="addSp delSp modSp mod addCm modCm">
        <pc:chgData name="SERGEEVA Evgeniia" userId="4d3988d8-13e4-4d08-82d7-2a9206679f81" providerId="ADAL" clId="{089F645D-01AC-42B6-83FA-759B3E66E399}" dt="2020-10-26T18:13:12.156" v="3087" actId="166"/>
        <pc:sldMkLst>
          <pc:docMk/>
          <pc:sldMk cId="1335962783" sldId="364"/>
        </pc:sldMkLst>
        <pc:spChg chg="add del mod">
          <ac:chgData name="SERGEEVA Evgeniia" userId="4d3988d8-13e4-4d08-82d7-2a9206679f81" providerId="ADAL" clId="{089F645D-01AC-42B6-83FA-759B3E66E399}" dt="2020-10-26T17:52:59.704" v="2586" actId="21"/>
          <ac:spMkLst>
            <pc:docMk/>
            <pc:sldMk cId="1335962783" sldId="364"/>
            <ac:spMk id="3" creationId="{B7E73A3B-096D-4181-9C62-C8ECBB2D2B20}"/>
          </ac:spMkLst>
        </pc:spChg>
        <pc:spChg chg="add mod ord">
          <ac:chgData name="SERGEEVA Evgeniia" userId="4d3988d8-13e4-4d08-82d7-2a9206679f81" providerId="ADAL" clId="{089F645D-01AC-42B6-83FA-759B3E66E399}" dt="2020-10-26T17:52:40.451" v="2582" actId="167"/>
          <ac:spMkLst>
            <pc:docMk/>
            <pc:sldMk cId="1335962783" sldId="364"/>
            <ac:spMk id="5" creationId="{8E8F68DB-FFD8-4DCE-B732-6532CD12EB64}"/>
          </ac:spMkLst>
        </pc:spChg>
        <pc:spChg chg="add mod ord">
          <ac:chgData name="SERGEEVA Evgeniia" userId="4d3988d8-13e4-4d08-82d7-2a9206679f81" providerId="ADAL" clId="{089F645D-01AC-42B6-83FA-759B3E66E399}" dt="2020-10-26T17:52:40.451" v="2582" actId="167"/>
          <ac:spMkLst>
            <pc:docMk/>
            <pc:sldMk cId="1335962783" sldId="364"/>
            <ac:spMk id="8" creationId="{D573D1E1-5E4D-427D-8DA3-CB318C020E94}"/>
          </ac:spMkLst>
        </pc:spChg>
        <pc:spChg chg="mod ord">
          <ac:chgData name="SERGEEVA Evgeniia" userId="4d3988d8-13e4-4d08-82d7-2a9206679f81" providerId="ADAL" clId="{089F645D-01AC-42B6-83FA-759B3E66E399}" dt="2020-10-26T18:13:12.156" v="3087" actId="166"/>
          <ac:spMkLst>
            <pc:docMk/>
            <pc:sldMk cId="1335962783" sldId="364"/>
            <ac:spMk id="9" creationId="{686D9713-7B9E-42B5-9BAE-8A5E681B1503}"/>
          </ac:spMkLst>
        </pc:spChg>
        <pc:spChg chg="mod">
          <ac:chgData name="SERGEEVA Evgeniia" userId="4d3988d8-13e4-4d08-82d7-2a9206679f81" providerId="ADAL" clId="{089F645D-01AC-42B6-83FA-759B3E66E399}" dt="2020-10-26T17:52:22.394" v="2572" actId="1076"/>
          <ac:spMkLst>
            <pc:docMk/>
            <pc:sldMk cId="1335962783" sldId="364"/>
            <ac:spMk id="14" creationId="{DC35F78F-A511-4D6F-B0B2-695B3D28DB60}"/>
          </ac:spMkLst>
        </pc:spChg>
        <pc:spChg chg="add del mod">
          <ac:chgData name="SERGEEVA Evgeniia" userId="4d3988d8-13e4-4d08-82d7-2a9206679f81" providerId="ADAL" clId="{089F645D-01AC-42B6-83FA-759B3E66E399}" dt="2020-10-26T17:51:58.588" v="2562" actId="478"/>
          <ac:spMkLst>
            <pc:docMk/>
            <pc:sldMk cId="1335962783" sldId="364"/>
            <ac:spMk id="22" creationId="{680CD02B-F345-4D81-B820-12135D03BDF5}"/>
          </ac:spMkLst>
        </pc:spChg>
        <pc:spChg chg="add del">
          <ac:chgData name="SERGEEVA Evgeniia" userId="4d3988d8-13e4-4d08-82d7-2a9206679f81" providerId="ADAL" clId="{089F645D-01AC-42B6-83FA-759B3E66E399}" dt="2020-10-26T17:49:26.286" v="2506" actId="22"/>
          <ac:spMkLst>
            <pc:docMk/>
            <pc:sldMk cId="1335962783" sldId="364"/>
            <ac:spMk id="24" creationId="{0003DF2B-BEE3-47B5-8411-C5E888703B3E}"/>
          </ac:spMkLst>
        </pc:spChg>
        <pc:spChg chg="add del">
          <ac:chgData name="SERGEEVA Evgeniia" userId="4d3988d8-13e4-4d08-82d7-2a9206679f81" providerId="ADAL" clId="{089F645D-01AC-42B6-83FA-759B3E66E399}" dt="2020-10-26T17:49:28" v="2508" actId="22"/>
          <ac:spMkLst>
            <pc:docMk/>
            <pc:sldMk cId="1335962783" sldId="364"/>
            <ac:spMk id="26" creationId="{ED773D64-78B5-4FD4-9531-9E6F317B7B54}"/>
          </ac:spMkLst>
        </pc:spChg>
        <pc:spChg chg="add mod">
          <ac:chgData name="SERGEEVA Evgeniia" userId="4d3988d8-13e4-4d08-82d7-2a9206679f81" providerId="ADAL" clId="{089F645D-01AC-42B6-83FA-759B3E66E399}" dt="2020-10-26T17:50:29.872" v="2536" actId="1076"/>
          <ac:spMkLst>
            <pc:docMk/>
            <pc:sldMk cId="1335962783" sldId="364"/>
            <ac:spMk id="28" creationId="{ABB4ED87-4963-487F-BE17-F6F99E47CA5D}"/>
          </ac:spMkLst>
        </pc:spChg>
        <pc:spChg chg="add mod">
          <ac:chgData name="SERGEEVA Evgeniia" userId="4d3988d8-13e4-4d08-82d7-2a9206679f81" providerId="ADAL" clId="{089F645D-01AC-42B6-83FA-759B3E66E399}" dt="2020-10-26T17:51:09.032" v="2543" actId="14100"/>
          <ac:spMkLst>
            <pc:docMk/>
            <pc:sldMk cId="1335962783" sldId="364"/>
            <ac:spMk id="30" creationId="{39528E5B-D7DA-455C-8F49-FC7DA0698C7C}"/>
          </ac:spMkLst>
        </pc:spChg>
        <pc:spChg chg="add mod ord">
          <ac:chgData name="SERGEEVA Evgeniia" userId="4d3988d8-13e4-4d08-82d7-2a9206679f81" providerId="ADAL" clId="{089F645D-01AC-42B6-83FA-759B3E66E399}" dt="2020-10-26T17:52:40.451" v="2582" actId="167"/>
          <ac:spMkLst>
            <pc:docMk/>
            <pc:sldMk cId="1335962783" sldId="364"/>
            <ac:spMk id="35" creationId="{BBE9C06B-2D21-42C2-AD91-CBEA0EF5AAAD}"/>
          </ac:spMkLst>
        </pc:spChg>
        <pc:picChg chg="mod ord">
          <ac:chgData name="SERGEEVA Evgeniia" userId="4d3988d8-13e4-4d08-82d7-2a9206679f81" providerId="ADAL" clId="{089F645D-01AC-42B6-83FA-759B3E66E399}" dt="2020-10-26T17:52:51.769" v="2585" actId="1076"/>
          <ac:picMkLst>
            <pc:docMk/>
            <pc:sldMk cId="1335962783" sldId="364"/>
            <ac:picMk id="2" creationId="{3CD9465B-8504-4798-9B04-5AA2F2B2F7C3}"/>
          </ac:picMkLst>
        </pc:picChg>
        <pc:picChg chg="mod">
          <ac:chgData name="SERGEEVA Evgeniia" userId="4d3988d8-13e4-4d08-82d7-2a9206679f81" providerId="ADAL" clId="{089F645D-01AC-42B6-83FA-759B3E66E399}" dt="2020-10-26T17:48:06.927" v="2489" actId="1076"/>
          <ac:picMkLst>
            <pc:docMk/>
            <pc:sldMk cId="1335962783" sldId="364"/>
            <ac:picMk id="4" creationId="{71E6BADD-1A15-40C4-93CD-4689AEFDD7FE}"/>
          </ac:picMkLst>
        </pc:picChg>
        <pc:picChg chg="add mod ord">
          <ac:chgData name="SERGEEVA Evgeniia" userId="4d3988d8-13e4-4d08-82d7-2a9206679f81" providerId="ADAL" clId="{089F645D-01AC-42B6-83FA-759B3E66E399}" dt="2020-10-26T17:47:39.900" v="2485" actId="167"/>
          <ac:picMkLst>
            <pc:docMk/>
            <pc:sldMk cId="1335962783" sldId="364"/>
            <ac:picMk id="7" creationId="{69E299CC-BE2A-4E20-B617-AC829073D2E2}"/>
          </ac:picMkLst>
        </pc:picChg>
        <pc:picChg chg="add mod">
          <ac:chgData name="SERGEEVA Evgeniia" userId="4d3988d8-13e4-4d08-82d7-2a9206679f81" providerId="ADAL" clId="{089F645D-01AC-42B6-83FA-759B3E66E399}" dt="2020-10-26T17:51:12.036" v="2544" actId="1076"/>
          <ac:picMkLst>
            <pc:docMk/>
            <pc:sldMk cId="1335962783" sldId="364"/>
            <ac:picMk id="32" creationId="{B9D05AC0-21A8-4448-A995-5058B343E91B}"/>
          </ac:picMkLst>
        </pc:picChg>
        <pc:cxnChg chg="mod">
          <ac:chgData name="SERGEEVA Evgeniia" userId="4d3988d8-13e4-4d08-82d7-2a9206679f81" providerId="ADAL" clId="{089F645D-01AC-42B6-83FA-759B3E66E399}" dt="2020-10-26T17:51:14.632" v="2545" actId="14100"/>
          <ac:cxnSpMkLst>
            <pc:docMk/>
            <pc:sldMk cId="1335962783" sldId="364"/>
            <ac:cxnSpMk id="12" creationId="{70704AB9-8B3E-4718-ADE8-DAC7C7DBAB86}"/>
          </ac:cxnSpMkLst>
        </pc:cxnChg>
      </pc:sldChg>
      <pc:sldChg chg="addSp modSp mod addCm delCm modCm">
        <pc:chgData name="SERGEEVA Evgeniia" userId="4d3988d8-13e4-4d08-82d7-2a9206679f81" providerId="ADAL" clId="{089F645D-01AC-42B6-83FA-759B3E66E399}" dt="2020-10-26T17:41:24.632" v="2415" actId="166"/>
        <pc:sldMkLst>
          <pc:docMk/>
          <pc:sldMk cId="1356287144" sldId="365"/>
        </pc:sldMkLst>
        <pc:spChg chg="add mod ord">
          <ac:chgData name="SERGEEVA Evgeniia" userId="4d3988d8-13e4-4d08-82d7-2a9206679f81" providerId="ADAL" clId="{089F645D-01AC-42B6-83FA-759B3E66E399}" dt="2020-10-26T17:40:30.145" v="2389" actId="1076"/>
          <ac:spMkLst>
            <pc:docMk/>
            <pc:sldMk cId="1356287144" sldId="365"/>
            <ac:spMk id="3" creationId="{003F121B-F349-4A73-BA2A-2EB49F1E8683}"/>
          </ac:spMkLst>
        </pc:spChg>
        <pc:spChg chg="mod ord">
          <ac:chgData name="SERGEEVA Evgeniia" userId="4d3988d8-13e4-4d08-82d7-2a9206679f81" providerId="ADAL" clId="{089F645D-01AC-42B6-83FA-759B3E66E399}" dt="2020-10-26T17:41:24.632" v="2415" actId="166"/>
          <ac:spMkLst>
            <pc:docMk/>
            <pc:sldMk cId="1356287144" sldId="365"/>
            <ac:spMk id="12" creationId="{28A1C77A-34A8-4532-99DD-DB0BE07DC6D6}"/>
          </ac:spMkLst>
        </pc:spChg>
        <pc:picChg chg="add">
          <ac:chgData name="SERGEEVA Evgeniia" userId="4d3988d8-13e4-4d08-82d7-2a9206679f81" providerId="ADAL" clId="{089F645D-01AC-42B6-83FA-759B3E66E399}" dt="2020-10-26T17:20:55.801" v="2041" actId="22"/>
          <ac:picMkLst>
            <pc:docMk/>
            <pc:sldMk cId="1356287144" sldId="365"/>
            <ac:picMk id="2" creationId="{83185B2D-A8ED-415E-9540-1E0C975142B2}"/>
          </ac:picMkLst>
        </pc:picChg>
      </pc:sldChg>
      <pc:sldChg chg="addSp modSp mod">
        <pc:chgData name="SERGEEVA Evgeniia" userId="4d3988d8-13e4-4d08-82d7-2a9206679f81" providerId="ADAL" clId="{089F645D-01AC-42B6-83FA-759B3E66E399}" dt="2020-10-26T17:42:14.162" v="2425" actId="166"/>
        <pc:sldMkLst>
          <pc:docMk/>
          <pc:sldMk cId="2593531607" sldId="366"/>
        </pc:sldMkLst>
        <pc:spChg chg="add mod">
          <ac:chgData name="SERGEEVA Evgeniia" userId="4d3988d8-13e4-4d08-82d7-2a9206679f81" providerId="ADAL" clId="{089F645D-01AC-42B6-83FA-759B3E66E399}" dt="2020-10-26T17:41:31.841" v="2418" actId="14100"/>
          <ac:spMkLst>
            <pc:docMk/>
            <pc:sldMk cId="2593531607" sldId="366"/>
            <ac:spMk id="3" creationId="{B0D0ADC0-1390-4112-AEC3-F782D3776A30}"/>
          </ac:spMkLst>
        </pc:spChg>
        <pc:spChg chg="add mod">
          <ac:chgData name="SERGEEVA Evgeniia" userId="4d3988d8-13e4-4d08-82d7-2a9206679f81" providerId="ADAL" clId="{089F645D-01AC-42B6-83FA-759B3E66E399}" dt="2020-10-26T17:41:40.056" v="2422" actId="14100"/>
          <ac:spMkLst>
            <pc:docMk/>
            <pc:sldMk cId="2593531607" sldId="366"/>
            <ac:spMk id="7" creationId="{9A4230F4-B552-45C5-9ABF-18DE1C3CFF09}"/>
          </ac:spMkLst>
        </pc:spChg>
        <pc:spChg chg="mod ord">
          <ac:chgData name="SERGEEVA Evgeniia" userId="4d3988d8-13e4-4d08-82d7-2a9206679f81" providerId="ADAL" clId="{089F645D-01AC-42B6-83FA-759B3E66E399}" dt="2020-10-26T17:42:14.162" v="2425" actId="166"/>
          <ac:spMkLst>
            <pc:docMk/>
            <pc:sldMk cId="2593531607" sldId="366"/>
            <ac:spMk id="8" creationId="{B3413F22-BC8A-4163-B9D1-9A8D7DC80112}"/>
          </ac:spMkLst>
        </pc:spChg>
        <pc:picChg chg="add">
          <ac:chgData name="SERGEEVA Evgeniia" userId="4d3988d8-13e4-4d08-82d7-2a9206679f81" providerId="ADAL" clId="{089F645D-01AC-42B6-83FA-759B3E66E399}" dt="2020-10-26T17:21:09.506" v="2042" actId="22"/>
          <ac:picMkLst>
            <pc:docMk/>
            <pc:sldMk cId="2593531607" sldId="366"/>
            <ac:picMk id="2" creationId="{11FD6189-9094-4639-8ABA-10176024BD0E}"/>
          </ac:picMkLst>
        </pc:picChg>
      </pc:sldChg>
      <pc:sldChg chg="addSp modSp mod addCm modCm">
        <pc:chgData name="SERGEEVA Evgeniia" userId="4d3988d8-13e4-4d08-82d7-2a9206679f81" providerId="ADAL" clId="{089F645D-01AC-42B6-83FA-759B3E66E399}" dt="2020-10-26T17:46:04.448" v="2459" actId="1076"/>
        <pc:sldMkLst>
          <pc:docMk/>
          <pc:sldMk cId="138286681" sldId="368"/>
        </pc:sldMkLst>
        <pc:spChg chg="mod">
          <ac:chgData name="SERGEEVA Evgeniia" userId="4d3988d8-13e4-4d08-82d7-2a9206679f81" providerId="ADAL" clId="{089F645D-01AC-42B6-83FA-759B3E66E399}" dt="2020-10-26T17:46:04.448" v="2459" actId="1076"/>
          <ac:spMkLst>
            <pc:docMk/>
            <pc:sldMk cId="138286681" sldId="368"/>
            <ac:spMk id="8" creationId="{A751A5A5-FA54-406D-A10B-7CF19E028BA5}"/>
          </ac:spMkLst>
        </pc:spChg>
        <pc:picChg chg="add">
          <ac:chgData name="SERGEEVA Evgeniia" userId="4d3988d8-13e4-4d08-82d7-2a9206679f81" providerId="ADAL" clId="{089F645D-01AC-42B6-83FA-759B3E66E399}" dt="2020-10-26T17:21:13.032" v="2044" actId="22"/>
          <ac:picMkLst>
            <pc:docMk/>
            <pc:sldMk cId="138286681" sldId="368"/>
            <ac:picMk id="30" creationId="{2C916E1F-A974-4D31-B1CE-EF85D58AAFC2}"/>
          </ac:picMkLst>
        </pc:picChg>
        <pc:picChg chg="add mod">
          <ac:chgData name="SERGEEVA Evgeniia" userId="4d3988d8-13e4-4d08-82d7-2a9206679f81" providerId="ADAL" clId="{089F645D-01AC-42B6-83FA-759B3E66E399}" dt="2020-10-26T17:46:04.448" v="2459" actId="1076"/>
          <ac:picMkLst>
            <pc:docMk/>
            <pc:sldMk cId="138286681" sldId="368"/>
            <ac:picMk id="32" creationId="{FFDB0444-9488-482A-B167-87A9BF33E447}"/>
          </ac:picMkLst>
        </pc:picChg>
        <pc:cxnChg chg="mod">
          <ac:chgData name="SERGEEVA Evgeniia" userId="4d3988d8-13e4-4d08-82d7-2a9206679f81" providerId="ADAL" clId="{089F645D-01AC-42B6-83FA-759B3E66E399}" dt="2020-10-19T09:46:26.952" v="29" actId="1076"/>
          <ac:cxnSpMkLst>
            <pc:docMk/>
            <pc:sldMk cId="138286681" sldId="368"/>
            <ac:cxnSpMk id="14" creationId="{FC8364F1-0C0E-4573-8744-A972942B88D7}"/>
          </ac:cxnSpMkLst>
        </pc:cxnChg>
      </pc:sldChg>
      <pc:sldChg chg="addSp delSp modSp mod addCm modCm">
        <pc:chgData name="SERGEEVA Evgeniia" userId="4d3988d8-13e4-4d08-82d7-2a9206679f81" providerId="ADAL" clId="{089F645D-01AC-42B6-83FA-759B3E66E399}" dt="2020-10-26T17:19:44.343" v="2025" actId="21"/>
        <pc:sldMkLst>
          <pc:docMk/>
          <pc:sldMk cId="2834194616" sldId="371"/>
        </pc:sldMkLst>
        <pc:spChg chg="mod">
          <ac:chgData name="SERGEEVA Evgeniia" userId="4d3988d8-13e4-4d08-82d7-2a9206679f81" providerId="ADAL" clId="{089F645D-01AC-42B6-83FA-759B3E66E399}" dt="2020-10-26T17:15:22.055" v="1997" actId="1076"/>
          <ac:spMkLst>
            <pc:docMk/>
            <pc:sldMk cId="2834194616" sldId="371"/>
            <ac:spMk id="2" creationId="{A9E4B07B-F20F-4647-91C9-EF92B0FE8EBD}"/>
          </ac:spMkLst>
        </pc:spChg>
        <pc:spChg chg="add del">
          <ac:chgData name="SERGEEVA Evgeniia" userId="4d3988d8-13e4-4d08-82d7-2a9206679f81" providerId="ADAL" clId="{089F645D-01AC-42B6-83FA-759B3E66E399}" dt="2020-10-26T17:14:56.809" v="1988" actId="22"/>
          <ac:spMkLst>
            <pc:docMk/>
            <pc:sldMk cId="2834194616" sldId="371"/>
            <ac:spMk id="4" creationId="{E9080C64-EA77-43D6-A151-046163C18631}"/>
          </ac:spMkLst>
        </pc:spChg>
        <pc:spChg chg="add del">
          <ac:chgData name="SERGEEVA Evgeniia" userId="4d3988d8-13e4-4d08-82d7-2a9206679f81" providerId="ADAL" clId="{089F645D-01AC-42B6-83FA-759B3E66E399}" dt="2020-10-26T17:14:56.809" v="1988" actId="22"/>
          <ac:spMkLst>
            <pc:docMk/>
            <pc:sldMk cId="2834194616" sldId="371"/>
            <ac:spMk id="5" creationId="{358323FA-19A8-468B-8BA7-EDAADE920673}"/>
          </ac:spMkLst>
        </pc:spChg>
        <pc:spChg chg="add mod">
          <ac:chgData name="SERGEEVA Evgeniia" userId="4d3988d8-13e4-4d08-82d7-2a9206679f81" providerId="ADAL" clId="{089F645D-01AC-42B6-83FA-759B3E66E399}" dt="2020-10-26T17:16:25.377" v="2008" actId="1038"/>
          <ac:spMkLst>
            <pc:docMk/>
            <pc:sldMk cId="2834194616" sldId="371"/>
            <ac:spMk id="8" creationId="{FE187D47-F38C-4899-B4C3-DF109F9746DC}"/>
          </ac:spMkLst>
        </pc:spChg>
        <pc:spChg chg="add del mod">
          <ac:chgData name="SERGEEVA Evgeniia" userId="4d3988d8-13e4-4d08-82d7-2a9206679f81" providerId="ADAL" clId="{089F645D-01AC-42B6-83FA-759B3E66E399}" dt="2020-10-26T17:18:01.350" v="2009" actId="21"/>
          <ac:spMkLst>
            <pc:docMk/>
            <pc:sldMk cId="2834194616" sldId="371"/>
            <ac:spMk id="17" creationId="{D679A7CE-A3B3-4EB4-A6FD-22B000F16096}"/>
          </ac:spMkLst>
        </pc:spChg>
        <pc:spChg chg="add mod ord">
          <ac:chgData name="SERGEEVA Evgeniia" userId="4d3988d8-13e4-4d08-82d7-2a9206679f81" providerId="ADAL" clId="{089F645D-01AC-42B6-83FA-759B3E66E399}" dt="2020-10-26T17:15:08.382" v="1995" actId="167"/>
          <ac:spMkLst>
            <pc:docMk/>
            <pc:sldMk cId="2834194616" sldId="371"/>
            <ac:spMk id="18" creationId="{5FCD13BA-268F-46FF-9933-A00A3DD797A2}"/>
          </ac:spMkLst>
        </pc:spChg>
        <pc:spChg chg="add del mod">
          <ac:chgData name="SERGEEVA Evgeniia" userId="4d3988d8-13e4-4d08-82d7-2a9206679f81" providerId="ADAL" clId="{089F645D-01AC-42B6-83FA-759B3E66E399}" dt="2020-10-26T17:19:35.825" v="2024" actId="478"/>
          <ac:spMkLst>
            <pc:docMk/>
            <pc:sldMk cId="2834194616" sldId="371"/>
            <ac:spMk id="24" creationId="{28BA6F01-B1EA-4367-B6F9-5BABEBEC300C}"/>
          </ac:spMkLst>
        </pc:spChg>
        <pc:spChg chg="add del mod">
          <ac:chgData name="SERGEEVA Evgeniia" userId="4d3988d8-13e4-4d08-82d7-2a9206679f81" providerId="ADAL" clId="{089F645D-01AC-42B6-83FA-759B3E66E399}" dt="2020-10-26T17:19:44.343" v="2025" actId="21"/>
          <ac:spMkLst>
            <pc:docMk/>
            <pc:sldMk cId="2834194616" sldId="371"/>
            <ac:spMk id="26" creationId="{C86AF7F5-4B3A-4FC5-91ED-DC834089705C}"/>
          </ac:spMkLst>
        </pc:spChg>
        <pc:picChg chg="add del">
          <ac:chgData name="SERGEEVA Evgeniia" userId="4d3988d8-13e4-4d08-82d7-2a9206679f81" providerId="ADAL" clId="{089F645D-01AC-42B6-83FA-759B3E66E399}" dt="2020-10-26T17:14:58.330" v="1990" actId="22"/>
          <ac:picMkLst>
            <pc:docMk/>
            <pc:sldMk cId="2834194616" sldId="371"/>
            <ac:picMk id="7" creationId="{BE983D09-B771-4E62-92E2-B5CF5A132CD5}"/>
          </ac:picMkLst>
        </pc:picChg>
        <pc:picChg chg="add mod">
          <ac:chgData name="SERGEEVA Evgeniia" userId="4d3988d8-13e4-4d08-82d7-2a9206679f81" providerId="ADAL" clId="{089F645D-01AC-42B6-83FA-759B3E66E399}" dt="2020-10-26T17:16:25.377" v="2008" actId="1038"/>
          <ac:picMkLst>
            <pc:docMk/>
            <pc:sldMk cId="2834194616" sldId="371"/>
            <ac:picMk id="9" creationId="{FDF6D95B-4B77-4987-A035-D1ACA3532CEE}"/>
          </ac:picMkLst>
        </pc:picChg>
        <pc:picChg chg="add mod ord">
          <ac:chgData name="SERGEEVA Evgeniia" userId="4d3988d8-13e4-4d08-82d7-2a9206679f81" providerId="ADAL" clId="{089F645D-01AC-42B6-83FA-759B3E66E399}" dt="2020-10-26T17:19:32.763" v="2023" actId="29295"/>
          <ac:picMkLst>
            <pc:docMk/>
            <pc:sldMk cId="2834194616" sldId="371"/>
            <ac:picMk id="28" creationId="{5ECC6977-67F2-407A-92C9-9047001E8FBD}"/>
          </ac:picMkLst>
        </pc:picChg>
      </pc:sldChg>
      <pc:sldChg chg="addSp delSp modSp mod addCm modCm">
        <pc:chgData name="SERGEEVA Evgeniia" userId="4d3988d8-13e4-4d08-82d7-2a9206679f81" providerId="ADAL" clId="{089F645D-01AC-42B6-83FA-759B3E66E399}" dt="2020-10-26T18:12:59.130" v="3085" actId="166"/>
        <pc:sldMkLst>
          <pc:docMk/>
          <pc:sldMk cId="1122238049" sldId="372"/>
        </pc:sldMkLst>
        <pc:spChg chg="add del mod">
          <ac:chgData name="SERGEEVA Evgeniia" userId="4d3988d8-13e4-4d08-82d7-2a9206679f81" providerId="ADAL" clId="{089F645D-01AC-42B6-83FA-759B3E66E399}" dt="2020-10-26T17:57:53.725" v="2648" actId="478"/>
          <ac:spMkLst>
            <pc:docMk/>
            <pc:sldMk cId="1122238049" sldId="372"/>
            <ac:spMk id="4" creationId="{7412B221-DF94-4A9B-B82C-5B9648873A26}"/>
          </ac:spMkLst>
        </pc:spChg>
        <pc:spChg chg="mod ord">
          <ac:chgData name="SERGEEVA Evgeniia" userId="4d3988d8-13e4-4d08-82d7-2a9206679f81" providerId="ADAL" clId="{089F645D-01AC-42B6-83FA-759B3E66E399}" dt="2020-10-26T17:56:27.189" v="2633" actId="166"/>
          <ac:spMkLst>
            <pc:docMk/>
            <pc:sldMk cId="1122238049" sldId="372"/>
            <ac:spMk id="7" creationId="{E429D9EE-819E-42B7-B22A-83689C15F663}"/>
          </ac:spMkLst>
        </pc:spChg>
        <pc:spChg chg="mod ord">
          <ac:chgData name="SERGEEVA Evgeniia" userId="4d3988d8-13e4-4d08-82d7-2a9206679f81" providerId="ADAL" clId="{089F645D-01AC-42B6-83FA-759B3E66E399}" dt="2020-10-26T18:12:59.130" v="3085" actId="166"/>
          <ac:spMkLst>
            <pc:docMk/>
            <pc:sldMk cId="1122238049" sldId="372"/>
            <ac:spMk id="8" creationId="{50577276-0CE3-4E14-BF03-CAE9A95EE2A8}"/>
          </ac:spMkLst>
        </pc:spChg>
        <pc:spChg chg="add mod">
          <ac:chgData name="SERGEEVA Evgeniia" userId="4d3988d8-13e4-4d08-82d7-2a9206679f81" providerId="ADAL" clId="{089F645D-01AC-42B6-83FA-759B3E66E399}" dt="2020-10-26T17:54:22.956" v="2605" actId="14100"/>
          <ac:spMkLst>
            <pc:docMk/>
            <pc:sldMk cId="1122238049" sldId="372"/>
            <ac:spMk id="9" creationId="{5ED94FDE-BAAB-4436-9DD8-B27BD565622D}"/>
          </ac:spMkLst>
        </pc:spChg>
        <pc:spChg chg="add del mod">
          <ac:chgData name="SERGEEVA Evgeniia" userId="4d3988d8-13e4-4d08-82d7-2a9206679f81" providerId="ADAL" clId="{089F645D-01AC-42B6-83FA-759B3E66E399}" dt="2020-10-26T17:54:41.974" v="2611" actId="478"/>
          <ac:spMkLst>
            <pc:docMk/>
            <pc:sldMk cId="1122238049" sldId="372"/>
            <ac:spMk id="12" creationId="{9BC7D897-1480-44C9-B4DD-F52FFD9AA53B}"/>
          </ac:spMkLst>
        </pc:spChg>
        <pc:spChg chg="add mod">
          <ac:chgData name="SERGEEVA Evgeniia" userId="4d3988d8-13e4-4d08-82d7-2a9206679f81" providerId="ADAL" clId="{089F645D-01AC-42B6-83FA-759B3E66E399}" dt="2020-10-26T17:54:48.365" v="2614" actId="14100"/>
          <ac:spMkLst>
            <pc:docMk/>
            <pc:sldMk cId="1122238049" sldId="372"/>
            <ac:spMk id="22" creationId="{7A37DA1F-DA88-4358-B20E-666A040875D6}"/>
          </ac:spMkLst>
        </pc:spChg>
        <pc:spChg chg="add mod">
          <ac:chgData name="SERGEEVA Evgeniia" userId="4d3988d8-13e4-4d08-82d7-2a9206679f81" providerId="ADAL" clId="{089F645D-01AC-42B6-83FA-759B3E66E399}" dt="2020-10-26T17:55:49.943" v="2624" actId="14100"/>
          <ac:spMkLst>
            <pc:docMk/>
            <pc:sldMk cId="1122238049" sldId="372"/>
            <ac:spMk id="24" creationId="{F1C39600-2F85-4A3A-92AB-17DA54C594DB}"/>
          </ac:spMkLst>
        </pc:spChg>
        <pc:spChg chg="add mod">
          <ac:chgData name="SERGEEVA Evgeniia" userId="4d3988d8-13e4-4d08-82d7-2a9206679f81" providerId="ADAL" clId="{089F645D-01AC-42B6-83FA-759B3E66E399}" dt="2020-10-26T17:55:58.176" v="2627" actId="14100"/>
          <ac:spMkLst>
            <pc:docMk/>
            <pc:sldMk cId="1122238049" sldId="372"/>
            <ac:spMk id="26" creationId="{E0036A40-4AA3-4868-8114-9CB7D0A58D64}"/>
          </ac:spMkLst>
        </pc:spChg>
        <pc:picChg chg="add mod ord">
          <ac:chgData name="SERGEEVA Evgeniia" userId="4d3988d8-13e4-4d08-82d7-2a9206679f81" providerId="ADAL" clId="{089F645D-01AC-42B6-83FA-759B3E66E399}" dt="2020-10-26T17:53:31.025" v="2593" actId="1076"/>
          <ac:picMkLst>
            <pc:docMk/>
            <pc:sldMk cId="1122238049" sldId="372"/>
            <ac:picMk id="6" creationId="{F88C6600-5E5B-477A-B987-B05B92A8CBFD}"/>
          </ac:picMkLst>
        </pc:picChg>
      </pc:sldChg>
      <pc:sldChg chg="addSp modSp mod">
        <pc:chgData name="SERGEEVA Evgeniia" userId="4d3988d8-13e4-4d08-82d7-2a9206679f81" providerId="ADAL" clId="{089F645D-01AC-42B6-83FA-759B3E66E399}" dt="2020-10-26T18:15:26.233" v="3129" actId="166"/>
        <pc:sldMkLst>
          <pc:docMk/>
          <pc:sldMk cId="1077746915" sldId="373"/>
        </pc:sldMkLst>
        <pc:spChg chg="add mod">
          <ac:chgData name="SERGEEVA Evgeniia" userId="4d3988d8-13e4-4d08-82d7-2a9206679f81" providerId="ADAL" clId="{089F645D-01AC-42B6-83FA-759B3E66E399}" dt="2020-10-26T18:13:28.662" v="3092" actId="14100"/>
          <ac:spMkLst>
            <pc:docMk/>
            <pc:sldMk cId="1077746915" sldId="373"/>
            <ac:spMk id="2" creationId="{C069FB15-A29D-4E6F-A5C9-EF350B6C250C}"/>
          </ac:spMkLst>
        </pc:spChg>
        <pc:spChg chg="add mod">
          <ac:chgData name="SERGEEVA Evgeniia" userId="4d3988d8-13e4-4d08-82d7-2a9206679f81" providerId="ADAL" clId="{089F645D-01AC-42B6-83FA-759B3E66E399}" dt="2020-10-26T18:13:46.359" v="3100" actId="14100"/>
          <ac:spMkLst>
            <pc:docMk/>
            <pc:sldMk cId="1077746915" sldId="373"/>
            <ac:spMk id="3" creationId="{E398498D-709E-4FDF-AD45-DF9DA3CAF564}"/>
          </ac:spMkLst>
        </pc:spChg>
        <pc:spChg chg="add mod">
          <ac:chgData name="SERGEEVA Evgeniia" userId="4d3988d8-13e4-4d08-82d7-2a9206679f81" providerId="ADAL" clId="{089F645D-01AC-42B6-83FA-759B3E66E399}" dt="2020-10-26T18:13:51.415" v="3103" actId="14100"/>
          <ac:spMkLst>
            <pc:docMk/>
            <pc:sldMk cId="1077746915" sldId="373"/>
            <ac:spMk id="4" creationId="{83DCEECA-2896-4BA6-9799-F5589A3F5777}"/>
          </ac:spMkLst>
        </pc:spChg>
        <pc:spChg chg="add mod">
          <ac:chgData name="SERGEEVA Evgeniia" userId="4d3988d8-13e4-4d08-82d7-2a9206679f81" providerId="ADAL" clId="{089F645D-01AC-42B6-83FA-759B3E66E399}" dt="2020-10-26T18:13:59.598" v="3110" actId="14100"/>
          <ac:spMkLst>
            <pc:docMk/>
            <pc:sldMk cId="1077746915" sldId="373"/>
            <ac:spMk id="5" creationId="{E2EE167C-21B1-4B8A-9195-CF586251CF75}"/>
          </ac:spMkLst>
        </pc:spChg>
        <pc:spChg chg="mod ord">
          <ac:chgData name="SERGEEVA Evgeniia" userId="4d3988d8-13e4-4d08-82d7-2a9206679f81" providerId="ADAL" clId="{089F645D-01AC-42B6-83FA-759B3E66E399}" dt="2020-10-26T18:15:26.233" v="3129" actId="166"/>
          <ac:spMkLst>
            <pc:docMk/>
            <pc:sldMk cId="1077746915" sldId="373"/>
            <ac:spMk id="8" creationId="{50577276-0CE3-4E14-BF03-CAE9A95EE2A8}"/>
          </ac:spMkLst>
        </pc:spChg>
      </pc:sldChg>
      <pc:sldChg chg="addSp delSp modSp mod addCm modCm">
        <pc:chgData name="SERGEEVA Evgeniia" userId="4d3988d8-13e4-4d08-82d7-2a9206679f81" providerId="ADAL" clId="{089F645D-01AC-42B6-83FA-759B3E66E399}" dt="2020-10-26T18:03:03.138" v="2741" actId="207"/>
        <pc:sldMkLst>
          <pc:docMk/>
          <pc:sldMk cId="2312419091" sldId="375"/>
        </pc:sldMkLst>
        <pc:spChg chg="add mod">
          <ac:chgData name="SERGEEVA Evgeniia" userId="4d3988d8-13e4-4d08-82d7-2a9206679f81" providerId="ADAL" clId="{089F645D-01AC-42B6-83FA-759B3E66E399}" dt="2020-10-26T18:03:00.826" v="2740" actId="207"/>
          <ac:spMkLst>
            <pc:docMk/>
            <pc:sldMk cId="2312419091" sldId="375"/>
            <ac:spMk id="5" creationId="{09D08D93-21BF-4BE2-BB34-3202926F41CC}"/>
          </ac:spMkLst>
        </pc:spChg>
        <pc:spChg chg="add mod">
          <ac:chgData name="SERGEEVA Evgeniia" userId="4d3988d8-13e4-4d08-82d7-2a9206679f81" providerId="ADAL" clId="{089F645D-01AC-42B6-83FA-759B3E66E399}" dt="2020-10-26T18:03:03.138" v="2741" actId="207"/>
          <ac:spMkLst>
            <pc:docMk/>
            <pc:sldMk cId="2312419091" sldId="375"/>
            <ac:spMk id="6" creationId="{48162C2C-5AE9-4425-8209-2B6E8539580F}"/>
          </ac:spMkLst>
        </pc:spChg>
        <pc:spChg chg="add mod">
          <ac:chgData name="SERGEEVA Evgeniia" userId="4d3988d8-13e4-4d08-82d7-2a9206679f81" providerId="ADAL" clId="{089F645D-01AC-42B6-83FA-759B3E66E399}" dt="2020-10-26T18:02:23.335" v="2736" actId="20577"/>
          <ac:spMkLst>
            <pc:docMk/>
            <pc:sldMk cId="2312419091" sldId="375"/>
            <ac:spMk id="7" creationId="{A4EC4A37-592E-4267-84D3-4C4527F9FC93}"/>
          </ac:spMkLst>
        </pc:spChg>
        <pc:spChg chg="mod">
          <ac:chgData name="SERGEEVA Evgeniia" userId="4d3988d8-13e4-4d08-82d7-2a9206679f81" providerId="ADAL" clId="{089F645D-01AC-42B6-83FA-759B3E66E399}" dt="2020-10-26T18:00:13.510" v="2700" actId="1076"/>
          <ac:spMkLst>
            <pc:docMk/>
            <pc:sldMk cId="2312419091" sldId="375"/>
            <ac:spMk id="8" creationId="{50577276-0CE3-4E14-BF03-CAE9A95EE2A8}"/>
          </ac:spMkLst>
        </pc:spChg>
        <pc:spChg chg="mod">
          <ac:chgData name="SERGEEVA Evgeniia" userId="4d3988d8-13e4-4d08-82d7-2a9206679f81" providerId="ADAL" clId="{089F645D-01AC-42B6-83FA-759B3E66E399}" dt="2020-10-26T18:00:13.510" v="2700" actId="1076"/>
          <ac:spMkLst>
            <pc:docMk/>
            <pc:sldMk cId="2312419091" sldId="375"/>
            <ac:spMk id="12" creationId="{D6594C62-F7E5-423B-B417-FBD97EA59062}"/>
          </ac:spMkLst>
        </pc:spChg>
        <pc:spChg chg="del">
          <ac:chgData name="SERGEEVA Evgeniia" userId="4d3988d8-13e4-4d08-82d7-2a9206679f81" providerId="ADAL" clId="{089F645D-01AC-42B6-83FA-759B3E66E399}" dt="2020-10-26T18:00:26.897" v="2704" actId="478"/>
          <ac:spMkLst>
            <pc:docMk/>
            <pc:sldMk cId="2312419091" sldId="375"/>
            <ac:spMk id="17" creationId="{38DED901-B849-4B93-AE1A-79F8EF1EDD97}"/>
          </ac:spMkLst>
        </pc:spChg>
        <pc:graphicFrameChg chg="mod">
          <ac:chgData name="SERGEEVA Evgeniia" userId="4d3988d8-13e4-4d08-82d7-2a9206679f81" providerId="ADAL" clId="{089F645D-01AC-42B6-83FA-759B3E66E399}" dt="2020-10-26T18:00:22.549" v="2702" actId="1076"/>
          <ac:graphicFrameMkLst>
            <pc:docMk/>
            <pc:sldMk cId="2312419091" sldId="375"/>
            <ac:graphicFrameMk id="9" creationId="{7164D654-E9B6-435D-9EB6-43C30AC140B0}"/>
          </ac:graphicFrameMkLst>
        </pc:graphicFrameChg>
        <pc:picChg chg="mod">
          <ac:chgData name="SERGEEVA Evgeniia" userId="4d3988d8-13e4-4d08-82d7-2a9206679f81" providerId="ADAL" clId="{089F645D-01AC-42B6-83FA-759B3E66E399}" dt="2020-10-26T18:00:32.728" v="2705" actId="1076"/>
          <ac:picMkLst>
            <pc:docMk/>
            <pc:sldMk cId="2312419091" sldId="375"/>
            <ac:picMk id="2" creationId="{8D419C47-76A0-488F-85F4-DE2557D4E012}"/>
          </ac:picMkLst>
        </pc:picChg>
        <pc:picChg chg="add">
          <ac:chgData name="SERGEEVA Evgeniia" userId="4d3988d8-13e4-4d08-82d7-2a9206679f81" providerId="ADAL" clId="{089F645D-01AC-42B6-83FA-759B3E66E399}" dt="2020-10-26T17:57:09.291" v="2641" actId="22"/>
          <ac:picMkLst>
            <pc:docMk/>
            <pc:sldMk cId="2312419091" sldId="375"/>
            <ac:picMk id="3" creationId="{CA617C27-03A4-4A8D-8A45-F93C6BE201F7}"/>
          </ac:picMkLst>
        </pc:picChg>
        <pc:picChg chg="add mod">
          <ac:chgData name="SERGEEVA Evgeniia" userId="4d3988d8-13e4-4d08-82d7-2a9206679f81" providerId="ADAL" clId="{089F645D-01AC-42B6-83FA-759B3E66E399}" dt="2020-10-26T18:02:32.324" v="2739" actId="1076"/>
          <ac:picMkLst>
            <pc:docMk/>
            <pc:sldMk cId="2312419091" sldId="375"/>
            <ac:picMk id="21" creationId="{BA3FE128-9586-408B-9313-7CCD1A73B075}"/>
          </ac:picMkLst>
        </pc:picChg>
        <pc:cxnChg chg="del">
          <ac:chgData name="SERGEEVA Evgeniia" userId="4d3988d8-13e4-4d08-82d7-2a9206679f81" providerId="ADAL" clId="{089F645D-01AC-42B6-83FA-759B3E66E399}" dt="2020-10-26T18:00:04.272" v="2698" actId="478"/>
          <ac:cxnSpMkLst>
            <pc:docMk/>
            <pc:sldMk cId="2312419091" sldId="375"/>
            <ac:cxnSpMk id="4" creationId="{3421BFCF-3411-4908-84E7-F4A162FA3198}"/>
          </ac:cxnSpMkLst>
        </pc:cxnChg>
      </pc:sldChg>
      <pc:sldChg chg="addSp delSp modSp mod">
        <pc:chgData name="SERGEEVA Evgeniia" userId="4d3988d8-13e4-4d08-82d7-2a9206679f81" providerId="ADAL" clId="{089F645D-01AC-42B6-83FA-759B3E66E399}" dt="2020-10-26T15:47:53.133" v="871" actId="20577"/>
        <pc:sldMkLst>
          <pc:docMk/>
          <pc:sldMk cId="1981469592" sldId="376"/>
        </pc:sldMkLst>
        <pc:spChg chg="add mod">
          <ac:chgData name="SERGEEVA Evgeniia" userId="4d3988d8-13e4-4d08-82d7-2a9206679f81" providerId="ADAL" clId="{089F645D-01AC-42B6-83FA-759B3E66E399}" dt="2020-10-26T15:45:23.753" v="834" actId="1076"/>
          <ac:spMkLst>
            <pc:docMk/>
            <pc:sldMk cId="1981469592" sldId="376"/>
            <ac:spMk id="3" creationId="{CA262617-B6C5-433F-B11A-17C3C6B1A04A}"/>
          </ac:spMkLst>
        </pc:spChg>
        <pc:spChg chg="add mod">
          <ac:chgData name="SERGEEVA Evgeniia" userId="4d3988d8-13e4-4d08-82d7-2a9206679f81" providerId="ADAL" clId="{089F645D-01AC-42B6-83FA-759B3E66E399}" dt="2020-10-26T15:45:23.753" v="834" actId="1076"/>
          <ac:spMkLst>
            <pc:docMk/>
            <pc:sldMk cId="1981469592" sldId="376"/>
            <ac:spMk id="7" creationId="{2A965EAB-D03E-4A1D-B325-0186BAA289A0}"/>
          </ac:spMkLst>
        </pc:spChg>
        <pc:spChg chg="del">
          <ac:chgData name="SERGEEVA Evgeniia" userId="4d3988d8-13e4-4d08-82d7-2a9206679f81" providerId="ADAL" clId="{089F645D-01AC-42B6-83FA-759B3E66E399}" dt="2020-10-26T15:44:50.245" v="828" actId="478"/>
          <ac:spMkLst>
            <pc:docMk/>
            <pc:sldMk cId="1981469592" sldId="376"/>
            <ac:spMk id="8" creationId="{74D0EE5E-7E11-4372-98B3-FDE1491088B5}"/>
          </ac:spMkLst>
        </pc:spChg>
        <pc:spChg chg="add mod">
          <ac:chgData name="SERGEEVA Evgeniia" userId="4d3988d8-13e4-4d08-82d7-2a9206679f81" providerId="ADAL" clId="{089F645D-01AC-42B6-83FA-759B3E66E399}" dt="2020-10-26T08:49:01.696" v="623" actId="20577"/>
          <ac:spMkLst>
            <pc:docMk/>
            <pc:sldMk cId="1981469592" sldId="376"/>
            <ac:spMk id="8" creationId="{8C7388E9-2ADB-4D89-ACE4-C578887AE2CF}"/>
          </ac:spMkLst>
        </pc:spChg>
        <pc:spChg chg="mod">
          <ac:chgData name="SERGEEVA Evgeniia" userId="4d3988d8-13e4-4d08-82d7-2a9206679f81" providerId="ADAL" clId="{089F645D-01AC-42B6-83FA-759B3E66E399}" dt="2020-10-26T15:47:53.133" v="871" actId="20577"/>
          <ac:spMkLst>
            <pc:docMk/>
            <pc:sldMk cId="1981469592" sldId="376"/>
            <ac:spMk id="10" creationId="{CB271862-BA11-8844-9F0F-D65EC2B7B6BA}"/>
          </ac:spMkLst>
        </pc:spChg>
        <pc:spChg chg="mod">
          <ac:chgData name="SERGEEVA Evgeniia" userId="4d3988d8-13e4-4d08-82d7-2a9206679f81" providerId="ADAL" clId="{089F645D-01AC-42B6-83FA-759B3E66E399}" dt="2020-10-26T15:47:33.214" v="863" actId="20577"/>
          <ac:spMkLst>
            <pc:docMk/>
            <pc:sldMk cId="1981469592" sldId="376"/>
            <ac:spMk id="11" creationId="{2ECC0142-E2C5-FA47-9B63-62004FEAAF88}"/>
          </ac:spMkLst>
        </pc:spChg>
        <pc:spChg chg="add mod ord">
          <ac:chgData name="SERGEEVA Evgeniia" userId="4d3988d8-13e4-4d08-82d7-2a9206679f81" providerId="ADAL" clId="{089F645D-01AC-42B6-83FA-759B3E66E399}" dt="2020-10-26T15:45:41.425" v="840" actId="14100"/>
          <ac:spMkLst>
            <pc:docMk/>
            <pc:sldMk cId="1981469592" sldId="376"/>
            <ac:spMk id="16" creationId="{49D492D7-A65D-451D-BFE6-DCFD2C3D6CB2}"/>
          </ac:spMkLst>
        </pc:spChg>
        <pc:spChg chg="mod ord">
          <ac:chgData name="SERGEEVA Evgeniia" userId="4d3988d8-13e4-4d08-82d7-2a9206679f81" providerId="ADAL" clId="{089F645D-01AC-42B6-83FA-759B3E66E399}" dt="2020-10-26T15:47:02.093" v="852" actId="1076"/>
          <ac:spMkLst>
            <pc:docMk/>
            <pc:sldMk cId="1981469592" sldId="376"/>
            <ac:spMk id="17" creationId="{6DEB8655-B44C-4C7F-A767-459899AD903D}"/>
          </ac:spMkLst>
        </pc:spChg>
        <pc:spChg chg="mod">
          <ac:chgData name="SERGEEVA Evgeniia" userId="4d3988d8-13e4-4d08-82d7-2a9206679f81" providerId="ADAL" clId="{089F645D-01AC-42B6-83FA-759B3E66E399}" dt="2020-10-26T15:43:49.450" v="738" actId="20577"/>
          <ac:spMkLst>
            <pc:docMk/>
            <pc:sldMk cId="1981469592" sldId="376"/>
            <ac:spMk id="18" creationId="{6BC43D84-AF2C-4A4C-8FB1-652ADA4DF9D7}"/>
          </ac:spMkLst>
        </pc:spChg>
        <pc:spChg chg="add mod">
          <ac:chgData name="SERGEEVA Evgeniia" userId="4d3988d8-13e4-4d08-82d7-2a9206679f81" providerId="ADAL" clId="{089F645D-01AC-42B6-83FA-759B3E66E399}" dt="2020-10-26T15:44:53.044" v="829" actId="1076"/>
          <ac:spMkLst>
            <pc:docMk/>
            <pc:sldMk cId="1981469592" sldId="376"/>
            <ac:spMk id="19" creationId="{AD8FE9EF-DC94-4516-A801-0E99F697936A}"/>
          </ac:spMkLst>
        </pc:spChg>
        <pc:spChg chg="add mod ord">
          <ac:chgData name="SERGEEVA Evgeniia" userId="4d3988d8-13e4-4d08-82d7-2a9206679f81" providerId="ADAL" clId="{089F645D-01AC-42B6-83FA-759B3E66E399}" dt="2020-10-26T15:46:53.513" v="851" actId="171"/>
          <ac:spMkLst>
            <pc:docMk/>
            <pc:sldMk cId="1981469592" sldId="376"/>
            <ac:spMk id="20" creationId="{17D1B66E-60AC-4763-8405-3A7D4544F672}"/>
          </ac:spMkLst>
        </pc:spChg>
        <pc:spChg chg="mod">
          <ac:chgData name="SERGEEVA Evgeniia" userId="4d3988d8-13e4-4d08-82d7-2a9206679f81" providerId="ADAL" clId="{089F645D-01AC-42B6-83FA-759B3E66E399}" dt="2020-10-26T15:45:23.753" v="834" actId="1076"/>
          <ac:spMkLst>
            <pc:docMk/>
            <pc:sldMk cId="1981469592" sldId="376"/>
            <ac:spMk id="42" creationId="{1CF12D0E-C8EC-4833-A728-97CC2110915A}"/>
          </ac:spMkLst>
        </pc:spChg>
        <pc:spChg chg="mod">
          <ac:chgData name="SERGEEVA Evgeniia" userId="4d3988d8-13e4-4d08-82d7-2a9206679f81" providerId="ADAL" clId="{089F645D-01AC-42B6-83FA-759B3E66E399}" dt="2020-10-26T08:47:13.831" v="570" actId="1076"/>
          <ac:spMkLst>
            <pc:docMk/>
            <pc:sldMk cId="1981469592" sldId="376"/>
            <ac:spMk id="43" creationId="{8F02CFDF-AE6D-4EF9-B3F9-6EA81561C3EE}"/>
          </ac:spMkLst>
        </pc:spChg>
        <pc:spChg chg="mod">
          <ac:chgData name="SERGEEVA Evgeniia" userId="4d3988d8-13e4-4d08-82d7-2a9206679f81" providerId="ADAL" clId="{089F645D-01AC-42B6-83FA-759B3E66E399}" dt="2020-10-26T08:47:26.418" v="574" actId="12"/>
          <ac:spMkLst>
            <pc:docMk/>
            <pc:sldMk cId="1981469592" sldId="376"/>
            <ac:spMk id="44" creationId="{6EAC1075-2945-47B2-9136-926E3DFAAA0C}"/>
          </ac:spMkLst>
        </pc:spChg>
        <pc:picChg chg="mod">
          <ac:chgData name="SERGEEVA Evgeniia" userId="4d3988d8-13e4-4d08-82d7-2a9206679f81" providerId="ADAL" clId="{089F645D-01AC-42B6-83FA-759B3E66E399}" dt="2020-10-26T15:45:23.753" v="834" actId="1076"/>
          <ac:picMkLst>
            <pc:docMk/>
            <pc:sldMk cId="1981469592" sldId="376"/>
            <ac:picMk id="2" creationId="{D4E99AB2-5E37-40C1-948C-59E83E7B192D}"/>
          </ac:picMkLst>
        </pc:picChg>
        <pc:picChg chg="add mod">
          <ac:chgData name="SERGEEVA Evgeniia" userId="4d3988d8-13e4-4d08-82d7-2a9206679f81" providerId="ADAL" clId="{089F645D-01AC-42B6-83FA-759B3E66E399}" dt="2020-10-26T15:45:47.162" v="841" actId="1076"/>
          <ac:picMkLst>
            <pc:docMk/>
            <pc:sldMk cId="1981469592" sldId="376"/>
            <ac:picMk id="15" creationId="{5AA6FE1C-1E6F-4373-983D-813EAA90A903}"/>
          </ac:picMkLst>
        </pc:picChg>
        <pc:picChg chg="add mod">
          <ac:chgData name="SERGEEVA Evgeniia" userId="4d3988d8-13e4-4d08-82d7-2a9206679f81" providerId="ADAL" clId="{089F645D-01AC-42B6-83FA-759B3E66E399}" dt="2020-10-26T15:46:32.133" v="845" actId="1076"/>
          <ac:picMkLst>
            <pc:docMk/>
            <pc:sldMk cId="1981469592" sldId="376"/>
            <ac:picMk id="22" creationId="{13023613-653E-4FB7-82F7-837C87243A8C}"/>
          </ac:picMkLst>
        </pc:picChg>
        <pc:picChg chg="add mod">
          <ac:chgData name="SERGEEVA Evgeniia" userId="4d3988d8-13e4-4d08-82d7-2a9206679f81" providerId="ADAL" clId="{089F645D-01AC-42B6-83FA-759B3E66E399}" dt="2020-10-26T15:45:23.753" v="834" actId="1076"/>
          <ac:picMkLst>
            <pc:docMk/>
            <pc:sldMk cId="1981469592" sldId="376"/>
            <ac:picMk id="2050" creationId="{6776F3F1-2F3E-49E8-98A8-ACFF7CD2B4E8}"/>
          </ac:picMkLst>
        </pc:picChg>
        <pc:picChg chg="add mod">
          <ac:chgData name="SERGEEVA Evgeniia" userId="4d3988d8-13e4-4d08-82d7-2a9206679f81" providerId="ADAL" clId="{089F645D-01AC-42B6-83FA-759B3E66E399}" dt="2020-10-26T15:45:23.753" v="834" actId="1076"/>
          <ac:picMkLst>
            <pc:docMk/>
            <pc:sldMk cId="1981469592" sldId="376"/>
            <ac:picMk id="2052" creationId="{D60E6123-2C07-48AF-9CD5-C862B99EDA3B}"/>
          </ac:picMkLst>
        </pc:picChg>
        <pc:cxnChg chg="del">
          <ac:chgData name="SERGEEVA Evgeniia" userId="4d3988d8-13e4-4d08-82d7-2a9206679f81" providerId="ADAL" clId="{089F645D-01AC-42B6-83FA-759B3E66E399}" dt="2020-10-26T08:46:04.473" v="451" actId="478"/>
          <ac:cxnSpMkLst>
            <pc:docMk/>
            <pc:sldMk cId="1981469592" sldId="376"/>
            <ac:cxnSpMk id="37" creationId="{91D87CCD-4381-4F8A-A182-D6DF38B903D8}"/>
          </ac:cxnSpMkLst>
        </pc:cxnChg>
        <pc:cxnChg chg="del">
          <ac:chgData name="SERGEEVA Evgeniia" userId="4d3988d8-13e4-4d08-82d7-2a9206679f81" providerId="ADAL" clId="{089F645D-01AC-42B6-83FA-759B3E66E399}" dt="2020-10-26T08:47:08.756" v="569" actId="478"/>
          <ac:cxnSpMkLst>
            <pc:docMk/>
            <pc:sldMk cId="1981469592" sldId="376"/>
            <ac:cxnSpMk id="39" creationId="{676A3D5C-581E-4A50-A4AF-5D7568ABDC10}"/>
          </ac:cxnSpMkLst>
        </pc:cxnChg>
      </pc:sldChg>
      <pc:sldChg chg="addSp delSp modSp mod">
        <pc:chgData name="SERGEEVA Evgeniia" userId="4d3988d8-13e4-4d08-82d7-2a9206679f81" providerId="ADAL" clId="{089F645D-01AC-42B6-83FA-759B3E66E399}" dt="2020-10-26T18:11:57.973" v="3082" actId="1076"/>
        <pc:sldMkLst>
          <pc:docMk/>
          <pc:sldMk cId="3777663994" sldId="378"/>
        </pc:sldMkLst>
        <pc:spChg chg="add mod">
          <ac:chgData name="SERGEEVA Evgeniia" userId="4d3988d8-13e4-4d08-82d7-2a9206679f81" providerId="ADAL" clId="{089F645D-01AC-42B6-83FA-759B3E66E399}" dt="2020-10-26T18:11:51.903" v="3081" actId="20577"/>
          <ac:spMkLst>
            <pc:docMk/>
            <pc:sldMk cId="3777663994" sldId="378"/>
            <ac:spMk id="3" creationId="{54DE8591-6F89-4989-A171-3E2CEA827A82}"/>
          </ac:spMkLst>
        </pc:spChg>
        <pc:spChg chg="del">
          <ac:chgData name="SERGEEVA Evgeniia" userId="4d3988d8-13e4-4d08-82d7-2a9206679f81" providerId="ADAL" clId="{089F645D-01AC-42B6-83FA-759B3E66E399}" dt="2020-10-26T18:04:35.557" v="2757" actId="21"/>
          <ac:spMkLst>
            <pc:docMk/>
            <pc:sldMk cId="3777663994" sldId="378"/>
            <ac:spMk id="5" creationId="{F3CE8BD4-0E9D-4D34-AA00-FC5CEF014DA3}"/>
          </ac:spMkLst>
        </pc:spChg>
        <pc:spChg chg="add mod">
          <ac:chgData name="SERGEEVA Evgeniia" userId="4d3988d8-13e4-4d08-82d7-2a9206679f81" providerId="ADAL" clId="{089F645D-01AC-42B6-83FA-759B3E66E399}" dt="2020-10-26T18:10:35.254" v="3056" actId="115"/>
          <ac:spMkLst>
            <pc:docMk/>
            <pc:sldMk cId="3777663994" sldId="378"/>
            <ac:spMk id="9" creationId="{2CA4C3B8-D105-4FDB-AEDF-E1B2C47F3DD6}"/>
          </ac:spMkLst>
        </pc:spChg>
        <pc:spChg chg="mod">
          <ac:chgData name="SERGEEVA Evgeniia" userId="4d3988d8-13e4-4d08-82d7-2a9206679f81" providerId="ADAL" clId="{089F645D-01AC-42B6-83FA-759B3E66E399}" dt="2020-10-26T18:03:16.495" v="2744" actId="20577"/>
          <ac:spMkLst>
            <pc:docMk/>
            <pc:sldMk cId="3777663994" sldId="378"/>
            <ac:spMk id="11" creationId="{2ECC0142-E2C5-FA47-9B63-62004FEAAF88}"/>
          </ac:spMkLst>
        </pc:spChg>
        <pc:spChg chg="mod">
          <ac:chgData name="SERGEEVA Evgeniia" userId="4d3988d8-13e4-4d08-82d7-2a9206679f81" providerId="ADAL" clId="{089F645D-01AC-42B6-83FA-759B3E66E399}" dt="2020-10-26T18:06:43.674" v="2851"/>
          <ac:spMkLst>
            <pc:docMk/>
            <pc:sldMk cId="3777663994" sldId="378"/>
            <ac:spMk id="17" creationId="{0D76BA46-6658-4528-B347-8F4AAD926B13}"/>
          </ac:spMkLst>
        </pc:spChg>
        <pc:spChg chg="add del">
          <ac:chgData name="SERGEEVA Evgeniia" userId="4d3988d8-13e4-4d08-82d7-2a9206679f81" providerId="ADAL" clId="{089F645D-01AC-42B6-83FA-759B3E66E399}" dt="2020-10-26T18:06:49.537" v="2853" actId="22"/>
          <ac:spMkLst>
            <pc:docMk/>
            <pc:sldMk cId="3777663994" sldId="378"/>
            <ac:spMk id="22" creationId="{73B9F58A-267B-458E-854E-F872F7A53D40}"/>
          </ac:spMkLst>
        </pc:spChg>
        <pc:spChg chg="add mod">
          <ac:chgData name="SERGEEVA Evgeniia" userId="4d3988d8-13e4-4d08-82d7-2a9206679f81" providerId="ADAL" clId="{089F645D-01AC-42B6-83FA-759B3E66E399}" dt="2020-10-26T18:07:22.487" v="2897" actId="1076"/>
          <ac:spMkLst>
            <pc:docMk/>
            <pc:sldMk cId="3777663994" sldId="378"/>
            <ac:spMk id="23" creationId="{1E874F34-921F-41EB-A0B0-A5BC4E3BE7B8}"/>
          </ac:spMkLst>
        </pc:spChg>
        <pc:picChg chg="add">
          <ac:chgData name="SERGEEVA Evgeniia" userId="4d3988d8-13e4-4d08-82d7-2a9206679f81" providerId="ADAL" clId="{089F645D-01AC-42B6-83FA-759B3E66E399}" dt="2020-10-26T17:57:19.572" v="2642" actId="22"/>
          <ac:picMkLst>
            <pc:docMk/>
            <pc:sldMk cId="3777663994" sldId="378"/>
            <ac:picMk id="2" creationId="{70C2A991-91D1-475A-96CB-CA7E5C8C0768}"/>
          </ac:picMkLst>
        </pc:picChg>
        <pc:picChg chg="mod">
          <ac:chgData name="SERGEEVA Evgeniia" userId="4d3988d8-13e4-4d08-82d7-2a9206679f81" providerId="ADAL" clId="{089F645D-01AC-42B6-83FA-759B3E66E399}" dt="2020-10-26T18:06:40.804" v="2850" actId="1076"/>
          <ac:picMkLst>
            <pc:docMk/>
            <pc:sldMk cId="3777663994" sldId="378"/>
            <ac:picMk id="4" creationId="{E6CA6794-A690-4222-999D-B4552489A3AE}"/>
          </ac:picMkLst>
        </pc:picChg>
        <pc:picChg chg="del">
          <ac:chgData name="SERGEEVA Evgeniia" userId="4d3988d8-13e4-4d08-82d7-2a9206679f81" providerId="ADAL" clId="{089F645D-01AC-42B6-83FA-759B3E66E399}" dt="2020-10-26T18:04:35.557" v="2757" actId="21"/>
          <ac:picMkLst>
            <pc:docMk/>
            <pc:sldMk cId="3777663994" sldId="378"/>
            <ac:picMk id="6" creationId="{15B3D35C-B26A-47D6-A37E-331C4ADCC3F5}"/>
          </ac:picMkLst>
        </pc:picChg>
        <pc:picChg chg="mod">
          <ac:chgData name="SERGEEVA Evgeniia" userId="4d3988d8-13e4-4d08-82d7-2a9206679f81" providerId="ADAL" clId="{089F645D-01AC-42B6-83FA-759B3E66E399}" dt="2020-10-26T18:05:42.219" v="2823" actId="1076"/>
          <ac:picMkLst>
            <pc:docMk/>
            <pc:sldMk cId="3777663994" sldId="378"/>
            <ac:picMk id="18" creationId="{175BCA66-EAEF-4550-B213-FF0321D9B29E}"/>
          </ac:picMkLst>
        </pc:picChg>
        <pc:picChg chg="add mod">
          <ac:chgData name="SERGEEVA Evgeniia" userId="4d3988d8-13e4-4d08-82d7-2a9206679f81" providerId="ADAL" clId="{089F645D-01AC-42B6-83FA-759B3E66E399}" dt="2020-10-26T18:11:57.973" v="3082" actId="1076"/>
          <ac:picMkLst>
            <pc:docMk/>
            <pc:sldMk cId="3777663994" sldId="378"/>
            <ac:picMk id="25" creationId="{D583E9BF-45A5-42D5-970A-86027C106808}"/>
          </ac:picMkLst>
        </pc:picChg>
        <pc:picChg chg="add mod">
          <ac:chgData name="SERGEEVA Evgeniia" userId="4d3988d8-13e4-4d08-82d7-2a9206679f81" providerId="ADAL" clId="{089F645D-01AC-42B6-83FA-759B3E66E399}" dt="2020-10-26T18:07:25.037" v="2898" actId="1076"/>
          <ac:picMkLst>
            <pc:docMk/>
            <pc:sldMk cId="3777663994" sldId="378"/>
            <ac:picMk id="3074" creationId="{DD500E8D-AEDB-44B8-BC09-FBC165B913E8}"/>
          </ac:picMkLst>
        </pc:picChg>
        <pc:cxnChg chg="del mod">
          <ac:chgData name="SERGEEVA Evgeniia" userId="4d3988d8-13e4-4d08-82d7-2a9206679f81" providerId="ADAL" clId="{089F645D-01AC-42B6-83FA-759B3E66E399}" dt="2020-10-26T18:05:32.604" v="2819" actId="478"/>
          <ac:cxnSpMkLst>
            <pc:docMk/>
            <pc:sldMk cId="3777663994" sldId="378"/>
            <ac:cxnSpMk id="12" creationId="{2B07B1F1-A599-4542-A92D-59178073F2BC}"/>
          </ac:cxnSpMkLst>
        </pc:cxnChg>
      </pc:sldChg>
      <pc:sldChg chg="addSp delSp modSp del mod">
        <pc:chgData name="SERGEEVA Evgeniia" userId="4d3988d8-13e4-4d08-82d7-2a9206679f81" providerId="ADAL" clId="{089F645D-01AC-42B6-83FA-759B3E66E399}" dt="2020-10-23T13:31:19.769" v="211" actId="47"/>
        <pc:sldMkLst>
          <pc:docMk/>
          <pc:sldMk cId="4283213882" sldId="380"/>
        </pc:sldMkLst>
        <pc:picChg chg="mod">
          <ac:chgData name="SERGEEVA Evgeniia" userId="4d3988d8-13e4-4d08-82d7-2a9206679f81" providerId="ADAL" clId="{089F645D-01AC-42B6-83FA-759B3E66E399}" dt="2020-10-23T13:28:44.825" v="179" actId="1076"/>
          <ac:picMkLst>
            <pc:docMk/>
            <pc:sldMk cId="4283213882" sldId="380"/>
            <ac:picMk id="8" creationId="{DD48BE89-D3CF-4253-B155-D0BB96533BC1}"/>
          </ac:picMkLst>
        </pc:picChg>
        <pc:picChg chg="add del mod">
          <ac:chgData name="SERGEEVA Evgeniia" userId="4d3988d8-13e4-4d08-82d7-2a9206679f81" providerId="ADAL" clId="{089F645D-01AC-42B6-83FA-759B3E66E399}" dt="2020-10-23T13:24:18.702" v="76" actId="21"/>
          <ac:picMkLst>
            <pc:docMk/>
            <pc:sldMk cId="4283213882" sldId="380"/>
            <ac:picMk id="10" creationId="{BFE45AB6-9801-4ACF-B3BE-DDB5203A7376}"/>
          </ac:picMkLst>
        </pc:picChg>
      </pc:sldChg>
      <pc:sldChg chg="new del">
        <pc:chgData name="SERGEEVA Evgeniia" userId="4d3988d8-13e4-4d08-82d7-2a9206679f81" providerId="ADAL" clId="{089F645D-01AC-42B6-83FA-759B3E66E399}" dt="2020-10-26T07:59:35.434" v="231" actId="47"/>
        <pc:sldMkLst>
          <pc:docMk/>
          <pc:sldMk cId="787255462" sldId="382"/>
        </pc:sldMkLst>
      </pc:sldChg>
      <pc:sldChg chg="addSp modSp new mod modShow">
        <pc:chgData name="SERGEEVA Evgeniia" userId="4d3988d8-13e4-4d08-82d7-2a9206679f81" providerId="ADAL" clId="{089F645D-01AC-42B6-83FA-759B3E66E399}" dt="2020-10-26T08:05:11.707" v="403" actId="1076"/>
        <pc:sldMkLst>
          <pc:docMk/>
          <pc:sldMk cId="847282327" sldId="383"/>
        </pc:sldMkLst>
        <pc:spChg chg="mod">
          <ac:chgData name="SERGEEVA Evgeniia" userId="4d3988d8-13e4-4d08-82d7-2a9206679f81" providerId="ADAL" clId="{089F645D-01AC-42B6-83FA-759B3E66E399}" dt="2020-10-26T07:59:47.978" v="234"/>
          <ac:spMkLst>
            <pc:docMk/>
            <pc:sldMk cId="847282327" sldId="383"/>
            <ac:spMk id="8" creationId="{620F406D-4BEA-4CAB-B7FA-C527608B2CCF}"/>
          </ac:spMkLst>
        </pc:spChg>
        <pc:spChg chg="mod">
          <ac:chgData name="SERGEEVA Evgeniia" userId="4d3988d8-13e4-4d08-82d7-2a9206679f81" providerId="ADAL" clId="{089F645D-01AC-42B6-83FA-759B3E66E399}" dt="2020-10-26T07:59:47.978" v="234"/>
          <ac:spMkLst>
            <pc:docMk/>
            <pc:sldMk cId="847282327" sldId="383"/>
            <ac:spMk id="9" creationId="{28EB6947-61F1-4C8B-9D49-176B00ECF71E}"/>
          </ac:spMkLst>
        </pc:spChg>
        <pc:spChg chg="mod">
          <ac:chgData name="SERGEEVA Evgeniia" userId="4d3988d8-13e4-4d08-82d7-2a9206679f81" providerId="ADAL" clId="{089F645D-01AC-42B6-83FA-759B3E66E399}" dt="2020-10-26T07:59:47.978" v="234"/>
          <ac:spMkLst>
            <pc:docMk/>
            <pc:sldMk cId="847282327" sldId="383"/>
            <ac:spMk id="10" creationId="{5CDDA0D7-BE8F-4C85-BF54-969F134BE261}"/>
          </ac:spMkLst>
        </pc:spChg>
        <pc:spChg chg="mod">
          <ac:chgData name="SERGEEVA Evgeniia" userId="4d3988d8-13e4-4d08-82d7-2a9206679f81" providerId="ADAL" clId="{089F645D-01AC-42B6-83FA-759B3E66E399}" dt="2020-10-26T07:59:47.978" v="234"/>
          <ac:spMkLst>
            <pc:docMk/>
            <pc:sldMk cId="847282327" sldId="383"/>
            <ac:spMk id="11" creationId="{B6D250AE-8985-4144-A35A-1CF20A8A9432}"/>
          </ac:spMkLst>
        </pc:spChg>
        <pc:spChg chg="mod">
          <ac:chgData name="SERGEEVA Evgeniia" userId="4d3988d8-13e4-4d08-82d7-2a9206679f81" providerId="ADAL" clId="{089F645D-01AC-42B6-83FA-759B3E66E399}" dt="2020-10-26T07:59:47.978" v="234"/>
          <ac:spMkLst>
            <pc:docMk/>
            <pc:sldMk cId="847282327" sldId="383"/>
            <ac:spMk id="12" creationId="{6DD29385-E599-4BE6-88BB-667C6775857F}"/>
          </ac:spMkLst>
        </pc:spChg>
        <pc:spChg chg="mod">
          <ac:chgData name="SERGEEVA Evgeniia" userId="4d3988d8-13e4-4d08-82d7-2a9206679f81" providerId="ADAL" clId="{089F645D-01AC-42B6-83FA-759B3E66E399}" dt="2020-10-26T07:59:47.978" v="234"/>
          <ac:spMkLst>
            <pc:docMk/>
            <pc:sldMk cId="847282327" sldId="383"/>
            <ac:spMk id="13" creationId="{E437424F-99D3-49B8-8211-1DAD31019D7D}"/>
          </ac:spMkLst>
        </pc:spChg>
        <pc:spChg chg="mod">
          <ac:chgData name="SERGEEVA Evgeniia" userId="4d3988d8-13e4-4d08-82d7-2a9206679f81" providerId="ADAL" clId="{089F645D-01AC-42B6-83FA-759B3E66E399}" dt="2020-10-26T07:59:47.978" v="234"/>
          <ac:spMkLst>
            <pc:docMk/>
            <pc:sldMk cId="847282327" sldId="383"/>
            <ac:spMk id="16" creationId="{5BB21605-9F22-45B0-AAC9-23B14B2A30CF}"/>
          </ac:spMkLst>
        </pc:spChg>
        <pc:spChg chg="mod">
          <ac:chgData name="SERGEEVA Evgeniia" userId="4d3988d8-13e4-4d08-82d7-2a9206679f81" providerId="ADAL" clId="{089F645D-01AC-42B6-83FA-759B3E66E399}" dt="2020-10-26T07:59:47.978" v="234"/>
          <ac:spMkLst>
            <pc:docMk/>
            <pc:sldMk cId="847282327" sldId="383"/>
            <ac:spMk id="17" creationId="{855B8D6E-724E-4623-B215-6C7BEBBE547E}"/>
          </ac:spMkLst>
        </pc:spChg>
        <pc:spChg chg="mod">
          <ac:chgData name="SERGEEVA Evgeniia" userId="4d3988d8-13e4-4d08-82d7-2a9206679f81" providerId="ADAL" clId="{089F645D-01AC-42B6-83FA-759B3E66E399}" dt="2020-10-26T07:59:47.978" v="234"/>
          <ac:spMkLst>
            <pc:docMk/>
            <pc:sldMk cId="847282327" sldId="383"/>
            <ac:spMk id="18" creationId="{24EC6DA3-1990-4E48-B55C-DDBE4B70D636}"/>
          </ac:spMkLst>
        </pc:spChg>
        <pc:spChg chg="mod">
          <ac:chgData name="SERGEEVA Evgeniia" userId="4d3988d8-13e4-4d08-82d7-2a9206679f81" providerId="ADAL" clId="{089F645D-01AC-42B6-83FA-759B3E66E399}" dt="2020-10-26T07:59:47.978" v="234"/>
          <ac:spMkLst>
            <pc:docMk/>
            <pc:sldMk cId="847282327" sldId="383"/>
            <ac:spMk id="19" creationId="{F48927E9-9D87-4F29-869F-0674BFB1DBA0}"/>
          </ac:spMkLst>
        </pc:spChg>
        <pc:spChg chg="mod">
          <ac:chgData name="SERGEEVA Evgeniia" userId="4d3988d8-13e4-4d08-82d7-2a9206679f81" providerId="ADAL" clId="{089F645D-01AC-42B6-83FA-759B3E66E399}" dt="2020-10-26T08:05:10.080" v="402"/>
          <ac:spMkLst>
            <pc:docMk/>
            <pc:sldMk cId="847282327" sldId="383"/>
            <ac:spMk id="22" creationId="{DFADEBDA-D266-4E90-9B0A-F1652D2DFEF0}"/>
          </ac:spMkLst>
        </pc:spChg>
        <pc:spChg chg="mod">
          <ac:chgData name="SERGEEVA Evgeniia" userId="4d3988d8-13e4-4d08-82d7-2a9206679f81" providerId="ADAL" clId="{089F645D-01AC-42B6-83FA-759B3E66E399}" dt="2020-10-26T08:05:10.080" v="402"/>
          <ac:spMkLst>
            <pc:docMk/>
            <pc:sldMk cId="847282327" sldId="383"/>
            <ac:spMk id="23" creationId="{DD447077-69E1-492B-9C61-83198893E34F}"/>
          </ac:spMkLst>
        </pc:spChg>
        <pc:spChg chg="mod">
          <ac:chgData name="SERGEEVA Evgeniia" userId="4d3988d8-13e4-4d08-82d7-2a9206679f81" providerId="ADAL" clId="{089F645D-01AC-42B6-83FA-759B3E66E399}" dt="2020-10-26T08:05:10.080" v="402"/>
          <ac:spMkLst>
            <pc:docMk/>
            <pc:sldMk cId="847282327" sldId="383"/>
            <ac:spMk id="24" creationId="{AEF0F60B-4765-476E-9255-9217919D722F}"/>
          </ac:spMkLst>
        </pc:spChg>
        <pc:spChg chg="mod">
          <ac:chgData name="SERGEEVA Evgeniia" userId="4d3988d8-13e4-4d08-82d7-2a9206679f81" providerId="ADAL" clId="{089F645D-01AC-42B6-83FA-759B3E66E399}" dt="2020-10-26T08:05:10.080" v="402"/>
          <ac:spMkLst>
            <pc:docMk/>
            <pc:sldMk cId="847282327" sldId="383"/>
            <ac:spMk id="25" creationId="{AA37B063-B5A0-47F6-984D-6D2723CDB8D3}"/>
          </ac:spMkLst>
        </pc:spChg>
        <pc:spChg chg="mod">
          <ac:chgData name="SERGEEVA Evgeniia" userId="4d3988d8-13e4-4d08-82d7-2a9206679f81" providerId="ADAL" clId="{089F645D-01AC-42B6-83FA-759B3E66E399}" dt="2020-10-26T08:05:10.080" v="402"/>
          <ac:spMkLst>
            <pc:docMk/>
            <pc:sldMk cId="847282327" sldId="383"/>
            <ac:spMk id="26" creationId="{CE8FBAB1-3CF8-4C89-B975-684D9711D6EC}"/>
          </ac:spMkLst>
        </pc:spChg>
        <pc:spChg chg="mod">
          <ac:chgData name="SERGEEVA Evgeniia" userId="4d3988d8-13e4-4d08-82d7-2a9206679f81" providerId="ADAL" clId="{089F645D-01AC-42B6-83FA-759B3E66E399}" dt="2020-10-26T08:05:10.080" v="402"/>
          <ac:spMkLst>
            <pc:docMk/>
            <pc:sldMk cId="847282327" sldId="383"/>
            <ac:spMk id="27" creationId="{FCA51C73-3EE1-41B8-83C8-5E5B8E7CB6EA}"/>
          </ac:spMkLst>
        </pc:spChg>
        <pc:grpChg chg="add mod">
          <ac:chgData name="SERGEEVA Evgeniia" userId="4d3988d8-13e4-4d08-82d7-2a9206679f81" providerId="ADAL" clId="{089F645D-01AC-42B6-83FA-759B3E66E399}" dt="2020-10-26T07:59:49.508" v="235" actId="1076"/>
          <ac:grpSpMkLst>
            <pc:docMk/>
            <pc:sldMk cId="847282327" sldId="383"/>
            <ac:grpSpMk id="6" creationId="{CDBAED4A-D59C-4E05-8E75-30CFF4592444}"/>
          </ac:grpSpMkLst>
        </pc:grpChg>
        <pc:grpChg chg="add mod">
          <ac:chgData name="SERGEEVA Evgeniia" userId="4d3988d8-13e4-4d08-82d7-2a9206679f81" providerId="ADAL" clId="{089F645D-01AC-42B6-83FA-759B3E66E399}" dt="2020-10-26T07:59:49.508" v="235" actId="1076"/>
          <ac:grpSpMkLst>
            <pc:docMk/>
            <pc:sldMk cId="847282327" sldId="383"/>
            <ac:grpSpMk id="14" creationId="{192880C4-50D3-456F-90D6-BF0C40A3E0D6}"/>
          </ac:grpSpMkLst>
        </pc:grpChg>
        <pc:grpChg chg="add mod">
          <ac:chgData name="SERGEEVA Evgeniia" userId="4d3988d8-13e4-4d08-82d7-2a9206679f81" providerId="ADAL" clId="{089F645D-01AC-42B6-83FA-759B3E66E399}" dt="2020-10-26T08:05:11.707" v="403" actId="1076"/>
          <ac:grpSpMkLst>
            <pc:docMk/>
            <pc:sldMk cId="847282327" sldId="383"/>
            <ac:grpSpMk id="20" creationId="{CB7EF81E-12B2-4767-BA8C-21083C99CD40}"/>
          </ac:grpSpMkLst>
        </pc:grpChg>
        <pc:picChg chg="mod">
          <ac:chgData name="SERGEEVA Evgeniia" userId="4d3988d8-13e4-4d08-82d7-2a9206679f81" providerId="ADAL" clId="{089F645D-01AC-42B6-83FA-759B3E66E399}" dt="2020-10-26T07:59:47.978" v="234"/>
          <ac:picMkLst>
            <pc:docMk/>
            <pc:sldMk cId="847282327" sldId="383"/>
            <ac:picMk id="7" creationId="{4442BD76-9DE6-4A10-B572-86AD52C6E87E}"/>
          </ac:picMkLst>
        </pc:picChg>
        <pc:picChg chg="mod">
          <ac:chgData name="SERGEEVA Evgeniia" userId="4d3988d8-13e4-4d08-82d7-2a9206679f81" providerId="ADAL" clId="{089F645D-01AC-42B6-83FA-759B3E66E399}" dt="2020-10-26T07:59:47.978" v="234"/>
          <ac:picMkLst>
            <pc:docMk/>
            <pc:sldMk cId="847282327" sldId="383"/>
            <ac:picMk id="15" creationId="{843CCB9F-F3FE-431E-80E7-7C8ADC4C30F2}"/>
          </ac:picMkLst>
        </pc:picChg>
        <pc:picChg chg="mod">
          <ac:chgData name="SERGEEVA Evgeniia" userId="4d3988d8-13e4-4d08-82d7-2a9206679f81" providerId="ADAL" clId="{089F645D-01AC-42B6-83FA-759B3E66E399}" dt="2020-10-26T08:05:10.080" v="402"/>
          <ac:picMkLst>
            <pc:docMk/>
            <pc:sldMk cId="847282327" sldId="383"/>
            <ac:picMk id="21" creationId="{4003CE7F-935E-492C-B22F-B5E4A7C239A8}"/>
          </ac:picMkLst>
        </pc:picChg>
      </pc:sldChg>
      <pc:sldChg chg="addSp delSp modSp mod">
        <pc:chgData name="SERGEEVA Evgeniia" userId="4d3988d8-13e4-4d08-82d7-2a9206679f81" providerId="ADAL" clId="{089F645D-01AC-42B6-83FA-759B3E66E399}" dt="2020-10-26T17:04:38.801" v="1868" actId="1076"/>
        <pc:sldMkLst>
          <pc:docMk/>
          <pc:sldMk cId="2394147738" sldId="384"/>
        </pc:sldMkLst>
        <pc:spChg chg="mod">
          <ac:chgData name="SERGEEVA Evgeniia" userId="4d3988d8-13e4-4d08-82d7-2a9206679f81" providerId="ADAL" clId="{089F645D-01AC-42B6-83FA-759B3E66E399}" dt="2020-10-26T17:04:34.162" v="1866" actId="1076"/>
          <ac:spMkLst>
            <pc:docMk/>
            <pc:sldMk cId="2394147738" sldId="384"/>
            <ac:spMk id="4" creationId="{102ED39C-AFBF-4477-AA50-8E130CBD63DC}"/>
          </ac:spMkLst>
        </pc:spChg>
        <pc:spChg chg="mod">
          <ac:chgData name="SERGEEVA Evgeniia" userId="4d3988d8-13e4-4d08-82d7-2a9206679f81" providerId="ADAL" clId="{089F645D-01AC-42B6-83FA-759B3E66E399}" dt="2020-10-26T16:59:08.482" v="1732"/>
          <ac:spMkLst>
            <pc:docMk/>
            <pc:sldMk cId="2394147738" sldId="384"/>
            <ac:spMk id="10" creationId="{CB271862-BA11-8844-9F0F-D65EC2B7B6BA}"/>
          </ac:spMkLst>
        </pc:spChg>
        <pc:spChg chg="mod">
          <ac:chgData name="SERGEEVA Evgeniia" userId="4d3988d8-13e4-4d08-82d7-2a9206679f81" providerId="ADAL" clId="{089F645D-01AC-42B6-83FA-759B3E66E399}" dt="2020-10-26T16:59:14.131" v="1733" actId="20577"/>
          <ac:spMkLst>
            <pc:docMk/>
            <pc:sldMk cId="2394147738" sldId="384"/>
            <ac:spMk id="11" creationId="{2ECC0142-E2C5-FA47-9B63-62004FEAAF88}"/>
          </ac:spMkLst>
        </pc:spChg>
        <pc:picChg chg="add del">
          <ac:chgData name="SERGEEVA Evgeniia" userId="4d3988d8-13e4-4d08-82d7-2a9206679f81" providerId="ADAL" clId="{089F645D-01AC-42B6-83FA-759B3E66E399}" dt="2020-10-26T16:59:16.844" v="1734" actId="478"/>
          <ac:picMkLst>
            <pc:docMk/>
            <pc:sldMk cId="2394147738" sldId="384"/>
            <ac:picMk id="2" creationId="{C59B3EE2-933E-4137-8EBF-8A78BE97658A}"/>
          </ac:picMkLst>
        </pc:picChg>
        <pc:picChg chg="mod">
          <ac:chgData name="SERGEEVA Evgeniia" userId="4d3988d8-13e4-4d08-82d7-2a9206679f81" providerId="ADAL" clId="{089F645D-01AC-42B6-83FA-759B3E66E399}" dt="2020-10-26T17:04:38.801" v="1868" actId="1076"/>
          <ac:picMkLst>
            <pc:docMk/>
            <pc:sldMk cId="2394147738" sldId="384"/>
            <ac:picMk id="5" creationId="{4BF9E613-EB3A-4355-B3A4-1CFFDA428134}"/>
          </ac:picMkLst>
        </pc:picChg>
        <pc:picChg chg="add mod">
          <ac:chgData name="SERGEEVA Evgeniia" userId="4d3988d8-13e4-4d08-82d7-2a9206679f81" providerId="ADAL" clId="{089F645D-01AC-42B6-83FA-759B3E66E399}" dt="2020-10-26T17:04:36.083" v="1867" actId="1076"/>
          <ac:picMkLst>
            <pc:docMk/>
            <pc:sldMk cId="2394147738" sldId="384"/>
            <ac:picMk id="7" creationId="{A6E6273B-F81C-4A8A-A79C-89804FFFE994}"/>
          </ac:picMkLst>
        </pc:picChg>
      </pc:sldChg>
      <pc:sldChg chg="addSp delSp modSp mod">
        <pc:chgData name="SERGEEVA Evgeniia" userId="4d3988d8-13e4-4d08-82d7-2a9206679f81" providerId="ADAL" clId="{089F645D-01AC-42B6-83FA-759B3E66E399}" dt="2020-10-26T18:12:13.064" v="3084" actId="14100"/>
        <pc:sldMkLst>
          <pc:docMk/>
          <pc:sldMk cId="1850282453" sldId="385"/>
        </pc:sldMkLst>
        <pc:spChg chg="add del mod">
          <ac:chgData name="SERGEEVA Evgeniia" userId="4d3988d8-13e4-4d08-82d7-2a9206679f81" providerId="ADAL" clId="{089F645D-01AC-42B6-83FA-759B3E66E399}" dt="2020-10-26T17:58:14.564" v="2653" actId="21"/>
          <ac:spMkLst>
            <pc:docMk/>
            <pc:sldMk cId="1850282453" sldId="385"/>
            <ac:spMk id="3" creationId="{94E1274F-9106-46DB-8E1C-A248460BB5BD}"/>
          </ac:spMkLst>
        </pc:spChg>
        <pc:spChg chg="add mod">
          <ac:chgData name="SERGEEVA Evgeniia" userId="4d3988d8-13e4-4d08-82d7-2a9206679f81" providerId="ADAL" clId="{089F645D-01AC-42B6-83FA-759B3E66E399}" dt="2020-10-26T18:12:13.064" v="3084" actId="14100"/>
          <ac:spMkLst>
            <pc:docMk/>
            <pc:sldMk cId="1850282453" sldId="385"/>
            <ac:spMk id="7" creationId="{FBC59A72-506B-44ED-927F-340C67098908}"/>
          </ac:spMkLst>
        </pc:spChg>
        <pc:spChg chg="mod">
          <ac:chgData name="SERGEEVA Evgeniia" userId="4d3988d8-13e4-4d08-82d7-2a9206679f81" providerId="ADAL" clId="{089F645D-01AC-42B6-83FA-759B3E66E399}" dt="2020-10-26T18:05:18.419" v="2814" actId="1076"/>
          <ac:spMkLst>
            <pc:docMk/>
            <pc:sldMk cId="1850282453" sldId="385"/>
            <ac:spMk id="15" creationId="{C66A5C9F-F278-4A4B-B415-CD99B6718F25}"/>
          </ac:spMkLst>
        </pc:spChg>
        <pc:picChg chg="add del mod">
          <ac:chgData name="SERGEEVA Evgeniia" userId="4d3988d8-13e4-4d08-82d7-2a9206679f81" providerId="ADAL" clId="{089F645D-01AC-42B6-83FA-759B3E66E399}" dt="2020-10-26T17:57:41.626" v="2645" actId="478"/>
          <ac:picMkLst>
            <pc:docMk/>
            <pc:sldMk cId="1850282453" sldId="385"/>
            <ac:picMk id="2" creationId="{8318C379-DD2C-48E8-A37E-6003A3427F60}"/>
          </ac:picMkLst>
        </pc:picChg>
        <pc:picChg chg="mod">
          <ac:chgData name="SERGEEVA Evgeniia" userId="4d3988d8-13e4-4d08-82d7-2a9206679f81" providerId="ADAL" clId="{089F645D-01AC-42B6-83FA-759B3E66E399}" dt="2020-10-26T18:05:20.919" v="2816" actId="1076"/>
          <ac:picMkLst>
            <pc:docMk/>
            <pc:sldMk cId="1850282453" sldId="385"/>
            <ac:picMk id="4" creationId="{9552C6BE-17FD-4CAA-BDEF-135E75532C3D}"/>
          </ac:picMkLst>
        </pc:picChg>
        <pc:picChg chg="add mod ord">
          <ac:chgData name="SERGEEVA Evgeniia" userId="4d3988d8-13e4-4d08-82d7-2a9206679f81" providerId="ADAL" clId="{089F645D-01AC-42B6-83FA-759B3E66E399}" dt="2020-10-26T17:58:08.667" v="2652" actId="167"/>
          <ac:picMkLst>
            <pc:docMk/>
            <pc:sldMk cId="1850282453" sldId="385"/>
            <ac:picMk id="6" creationId="{A4063B9D-816B-4C7F-8F0F-287541A185EA}"/>
          </ac:picMkLst>
        </pc:picChg>
        <pc:picChg chg="add mod">
          <ac:chgData name="SERGEEVA Evgeniia" userId="4d3988d8-13e4-4d08-82d7-2a9206679f81" providerId="ADAL" clId="{089F645D-01AC-42B6-83FA-759B3E66E399}" dt="2020-10-26T18:05:26.279" v="2817" actId="1076"/>
          <ac:picMkLst>
            <pc:docMk/>
            <pc:sldMk cId="1850282453" sldId="385"/>
            <ac:picMk id="8" creationId="{8B2F9E22-1E58-4AAF-BE87-13B0B1643809}"/>
          </ac:picMkLst>
        </pc:picChg>
        <pc:cxnChg chg="add mod">
          <ac:chgData name="SERGEEVA Evgeniia" userId="4d3988d8-13e4-4d08-82d7-2a9206679f81" providerId="ADAL" clId="{089F645D-01AC-42B6-83FA-759B3E66E399}" dt="2020-10-26T18:05:06.744" v="2812" actId="14100"/>
          <ac:cxnSpMkLst>
            <pc:docMk/>
            <pc:sldMk cId="1850282453" sldId="385"/>
            <ac:cxnSpMk id="21" creationId="{AFD2BAF0-A385-47F2-969C-5BB88BB17721}"/>
          </ac:cxnSpMkLst>
        </pc:cxnChg>
      </pc:sldChg>
      <pc:sldChg chg="addSp modSp mod">
        <pc:chgData name="SERGEEVA Evgeniia" userId="4d3988d8-13e4-4d08-82d7-2a9206679f81" providerId="ADAL" clId="{089F645D-01AC-42B6-83FA-759B3E66E399}" dt="2020-10-26T18:18:26.486" v="3182" actId="1076"/>
        <pc:sldMkLst>
          <pc:docMk/>
          <pc:sldMk cId="2922377396" sldId="386"/>
        </pc:sldMkLst>
        <pc:spChg chg="mod">
          <ac:chgData name="SERGEEVA Evgeniia" userId="4d3988d8-13e4-4d08-82d7-2a9206679f81" providerId="ADAL" clId="{089F645D-01AC-42B6-83FA-759B3E66E399}" dt="2020-10-26T18:18:20.983" v="3179" actId="5793"/>
          <ac:spMkLst>
            <pc:docMk/>
            <pc:sldMk cId="2922377396" sldId="386"/>
            <ac:spMk id="11" creationId="{2ECC0142-E2C5-FA47-9B63-62004FEAAF88}"/>
          </ac:spMkLst>
        </pc:spChg>
        <pc:picChg chg="add mod">
          <ac:chgData name="SERGEEVA Evgeniia" userId="4d3988d8-13e4-4d08-82d7-2a9206679f81" providerId="ADAL" clId="{089F645D-01AC-42B6-83FA-759B3E66E399}" dt="2020-10-26T18:18:26.486" v="3182" actId="1076"/>
          <ac:picMkLst>
            <pc:docMk/>
            <pc:sldMk cId="2922377396" sldId="386"/>
            <ac:picMk id="9" creationId="{9951B509-E817-428B-8347-BC62BA569EE3}"/>
          </ac:picMkLst>
        </pc:picChg>
        <pc:cxnChg chg="mod">
          <ac:chgData name="SERGEEVA Evgeniia" userId="4d3988d8-13e4-4d08-82d7-2a9206679f81" providerId="ADAL" clId="{089F645D-01AC-42B6-83FA-759B3E66E399}" dt="2020-10-26T18:18:18.890" v="3175" actId="1076"/>
          <ac:cxnSpMkLst>
            <pc:docMk/>
            <pc:sldMk cId="2922377396" sldId="386"/>
            <ac:cxnSpMk id="16" creationId="{96174B83-53D6-4446-8185-900FC5FC76F1}"/>
          </ac:cxnSpMkLst>
        </pc:cxnChg>
      </pc:sldChg>
      <pc:sldChg chg="addSp delSp modSp mod">
        <pc:chgData name="SERGEEVA Evgeniia" userId="4d3988d8-13e4-4d08-82d7-2a9206679f81" providerId="ADAL" clId="{089F645D-01AC-42B6-83FA-759B3E66E399}" dt="2020-10-26T15:49:36.324" v="917" actId="478"/>
        <pc:sldMkLst>
          <pc:docMk/>
          <pc:sldMk cId="2450605830" sldId="388"/>
        </pc:sldMkLst>
        <pc:spChg chg="mod">
          <ac:chgData name="SERGEEVA Evgeniia" userId="4d3988d8-13e4-4d08-82d7-2a9206679f81" providerId="ADAL" clId="{089F645D-01AC-42B6-83FA-759B3E66E399}" dt="2020-10-26T15:48:37.203" v="875" actId="1076"/>
          <ac:spMkLst>
            <pc:docMk/>
            <pc:sldMk cId="2450605830" sldId="388"/>
            <ac:spMk id="3" creationId="{CA262617-B6C5-433F-B11A-17C3C6B1A04A}"/>
          </ac:spMkLst>
        </pc:spChg>
        <pc:spChg chg="add mod">
          <ac:chgData name="SERGEEVA Evgeniia" userId="4d3988d8-13e4-4d08-82d7-2a9206679f81" providerId="ADAL" clId="{089F645D-01AC-42B6-83FA-759B3E66E399}" dt="2020-10-26T15:49:21.901" v="911" actId="1076"/>
          <ac:spMkLst>
            <pc:docMk/>
            <pc:sldMk cId="2450605830" sldId="388"/>
            <ac:spMk id="12" creationId="{4C5EC867-BD14-4E10-87CC-F193726B5783}"/>
          </ac:spMkLst>
        </pc:spChg>
        <pc:spChg chg="add mod">
          <ac:chgData name="SERGEEVA Evgeniia" userId="4d3988d8-13e4-4d08-82d7-2a9206679f81" providerId="ADAL" clId="{089F645D-01AC-42B6-83FA-759B3E66E399}" dt="2020-10-26T15:49:28.241" v="914" actId="20577"/>
          <ac:spMkLst>
            <pc:docMk/>
            <pc:sldMk cId="2450605830" sldId="388"/>
            <ac:spMk id="15" creationId="{B4954580-F25E-4553-A3E3-11DF1190A69D}"/>
          </ac:spMkLst>
        </pc:spChg>
        <pc:spChg chg="add del mod">
          <ac:chgData name="SERGEEVA Evgeniia" userId="4d3988d8-13e4-4d08-82d7-2a9206679f81" providerId="ADAL" clId="{089F645D-01AC-42B6-83FA-759B3E66E399}" dt="2020-10-26T15:49:36.324" v="917" actId="478"/>
          <ac:spMkLst>
            <pc:docMk/>
            <pc:sldMk cId="2450605830" sldId="388"/>
            <ac:spMk id="16" creationId="{67C59626-F001-448E-AA3C-C889B84EF2DC}"/>
          </ac:spMkLst>
        </pc:spChg>
        <pc:spChg chg="mod">
          <ac:chgData name="SERGEEVA Evgeniia" userId="4d3988d8-13e4-4d08-82d7-2a9206679f81" providerId="ADAL" clId="{089F645D-01AC-42B6-83FA-759B3E66E399}" dt="2020-10-26T15:49:04.253" v="901" actId="1076"/>
          <ac:spMkLst>
            <pc:docMk/>
            <pc:sldMk cId="2450605830" sldId="388"/>
            <ac:spMk id="42" creationId="{1CF12D0E-C8EC-4833-A728-97CC2110915A}"/>
          </ac:spMkLst>
        </pc:spChg>
        <pc:picChg chg="mod">
          <ac:chgData name="SERGEEVA Evgeniia" userId="4d3988d8-13e4-4d08-82d7-2a9206679f81" providerId="ADAL" clId="{089F645D-01AC-42B6-83FA-759B3E66E399}" dt="2020-10-26T15:48:37.203" v="875" actId="1076"/>
          <ac:picMkLst>
            <pc:docMk/>
            <pc:sldMk cId="2450605830" sldId="388"/>
            <ac:picMk id="2" creationId="{D4E99AB2-5E37-40C1-948C-59E83E7B192D}"/>
          </ac:picMkLst>
        </pc:picChg>
        <pc:picChg chg="mod">
          <ac:chgData name="SERGEEVA Evgeniia" userId="4d3988d8-13e4-4d08-82d7-2a9206679f81" providerId="ADAL" clId="{089F645D-01AC-42B6-83FA-759B3E66E399}" dt="2020-10-26T15:49:09.989" v="902" actId="1076"/>
          <ac:picMkLst>
            <pc:docMk/>
            <pc:sldMk cId="2450605830" sldId="388"/>
            <ac:picMk id="9" creationId="{2460EE6F-4B06-4C78-A47B-00A3EC96773C}"/>
          </ac:picMkLst>
        </pc:picChg>
        <pc:picChg chg="mod">
          <ac:chgData name="SERGEEVA Evgeniia" userId="4d3988d8-13e4-4d08-82d7-2a9206679f81" providerId="ADAL" clId="{089F645D-01AC-42B6-83FA-759B3E66E399}" dt="2020-10-26T15:48:37.203" v="875" actId="1076"/>
          <ac:picMkLst>
            <pc:docMk/>
            <pc:sldMk cId="2450605830" sldId="388"/>
            <ac:picMk id="13" creationId="{18332437-0840-4960-A2E6-6225CAAAB83D}"/>
          </ac:picMkLst>
        </pc:picChg>
        <pc:picChg chg="mod">
          <ac:chgData name="SERGEEVA Evgeniia" userId="4d3988d8-13e4-4d08-82d7-2a9206679f81" providerId="ADAL" clId="{089F645D-01AC-42B6-83FA-759B3E66E399}" dt="2020-10-26T15:48:37.203" v="875" actId="1076"/>
          <ac:picMkLst>
            <pc:docMk/>
            <pc:sldMk cId="2450605830" sldId="388"/>
            <ac:picMk id="2052" creationId="{D60E6123-2C07-48AF-9CD5-C862B99EDA3B}"/>
          </ac:picMkLst>
        </pc:picChg>
      </pc:sldChg>
      <pc:sldChg chg="addSp delSp modSp mod">
        <pc:chgData name="SERGEEVA Evgeniia" userId="4d3988d8-13e4-4d08-82d7-2a9206679f81" providerId="ADAL" clId="{089F645D-01AC-42B6-83FA-759B3E66E399}" dt="2020-10-26T17:02:49.125" v="1788" actId="1038"/>
        <pc:sldMkLst>
          <pc:docMk/>
          <pc:sldMk cId="2826011540" sldId="389"/>
        </pc:sldMkLst>
        <pc:spChg chg="mod">
          <ac:chgData name="SERGEEVA Evgeniia" userId="4d3988d8-13e4-4d08-82d7-2a9206679f81" providerId="ADAL" clId="{089F645D-01AC-42B6-83FA-759B3E66E399}" dt="2020-10-26T16:43:56.992" v="1372" actId="164"/>
          <ac:spMkLst>
            <pc:docMk/>
            <pc:sldMk cId="2826011540" sldId="389"/>
            <ac:spMk id="2" creationId="{54AB4F9D-4BFB-4BDD-962F-ABAC8484D811}"/>
          </ac:spMkLst>
        </pc:spChg>
        <pc:spChg chg="mod">
          <ac:chgData name="SERGEEVA Evgeniia" userId="4d3988d8-13e4-4d08-82d7-2a9206679f81" providerId="ADAL" clId="{089F645D-01AC-42B6-83FA-759B3E66E399}" dt="2020-10-26T16:43:46.344" v="1370" actId="1076"/>
          <ac:spMkLst>
            <pc:docMk/>
            <pc:sldMk cId="2826011540" sldId="389"/>
            <ac:spMk id="3" creationId="{D4133F65-862A-479F-BDEA-9309AF74BDFF}"/>
          </ac:spMkLst>
        </pc:spChg>
        <pc:spChg chg="mod">
          <ac:chgData name="SERGEEVA Evgeniia" userId="4d3988d8-13e4-4d08-82d7-2a9206679f81" providerId="ADAL" clId="{089F645D-01AC-42B6-83FA-759B3E66E399}" dt="2020-10-26T16:43:50.084" v="1371" actId="1076"/>
          <ac:spMkLst>
            <pc:docMk/>
            <pc:sldMk cId="2826011540" sldId="389"/>
            <ac:spMk id="5" creationId="{EE6EAAB5-E01A-40EF-9AB8-382454E78F5D}"/>
          </ac:spMkLst>
        </pc:spChg>
        <pc:spChg chg="mod">
          <ac:chgData name="SERGEEVA Evgeniia" userId="4d3988d8-13e4-4d08-82d7-2a9206679f81" providerId="ADAL" clId="{089F645D-01AC-42B6-83FA-759B3E66E399}" dt="2020-10-26T16:43:50.084" v="1371" actId="1076"/>
          <ac:spMkLst>
            <pc:docMk/>
            <pc:sldMk cId="2826011540" sldId="389"/>
            <ac:spMk id="7" creationId="{E562BF27-93F1-461B-9407-EA15ACD7023D}"/>
          </ac:spMkLst>
        </pc:spChg>
        <pc:spChg chg="mod">
          <ac:chgData name="SERGEEVA Evgeniia" userId="4d3988d8-13e4-4d08-82d7-2a9206679f81" providerId="ADAL" clId="{089F645D-01AC-42B6-83FA-759B3E66E399}" dt="2020-10-26T16:43:50.084" v="1371" actId="1076"/>
          <ac:spMkLst>
            <pc:docMk/>
            <pc:sldMk cId="2826011540" sldId="389"/>
            <ac:spMk id="9" creationId="{2AF9E163-3762-4546-98A3-D277F9E2F4F9}"/>
          </ac:spMkLst>
        </pc:spChg>
        <pc:spChg chg="mod">
          <ac:chgData name="SERGEEVA Evgeniia" userId="4d3988d8-13e4-4d08-82d7-2a9206679f81" providerId="ADAL" clId="{089F645D-01AC-42B6-83FA-759B3E66E399}" dt="2020-10-26T16:05:49.118" v="1218"/>
          <ac:spMkLst>
            <pc:docMk/>
            <pc:sldMk cId="2826011540" sldId="389"/>
            <ac:spMk id="10" creationId="{CB271862-BA11-8844-9F0F-D65EC2B7B6BA}"/>
          </ac:spMkLst>
        </pc:spChg>
        <pc:spChg chg="mod">
          <ac:chgData name="SERGEEVA Evgeniia" userId="4d3988d8-13e4-4d08-82d7-2a9206679f81" providerId="ADAL" clId="{089F645D-01AC-42B6-83FA-759B3E66E399}" dt="2020-10-26T16:09:35.952" v="1257" actId="20577"/>
          <ac:spMkLst>
            <pc:docMk/>
            <pc:sldMk cId="2826011540" sldId="389"/>
            <ac:spMk id="11" creationId="{2ECC0142-E2C5-FA47-9B63-62004FEAAF88}"/>
          </ac:spMkLst>
        </pc:spChg>
        <pc:spChg chg="add del mod">
          <ac:chgData name="SERGEEVA Evgeniia" userId="4d3988d8-13e4-4d08-82d7-2a9206679f81" providerId="ADAL" clId="{089F645D-01AC-42B6-83FA-759B3E66E399}" dt="2020-10-26T16:08:23.787" v="1235" actId="478"/>
          <ac:spMkLst>
            <pc:docMk/>
            <pc:sldMk cId="2826011540" sldId="389"/>
            <ac:spMk id="12" creationId="{E457039D-16C9-4173-8AD1-C8D906509A63}"/>
          </ac:spMkLst>
        </pc:spChg>
        <pc:spChg chg="add del mod">
          <ac:chgData name="SERGEEVA Evgeniia" userId="4d3988d8-13e4-4d08-82d7-2a9206679f81" providerId="ADAL" clId="{089F645D-01AC-42B6-83FA-759B3E66E399}" dt="2020-10-26T16:08:29.734" v="1239"/>
          <ac:spMkLst>
            <pc:docMk/>
            <pc:sldMk cId="2826011540" sldId="389"/>
            <ac:spMk id="14" creationId="{30608C77-7CBF-4316-92F0-1D403114A8B5}"/>
          </ac:spMkLst>
        </pc:spChg>
        <pc:spChg chg="mod">
          <ac:chgData name="SERGEEVA Evgeniia" userId="4d3988d8-13e4-4d08-82d7-2a9206679f81" providerId="ADAL" clId="{089F645D-01AC-42B6-83FA-759B3E66E399}" dt="2020-10-26T16:43:50.084" v="1371" actId="1076"/>
          <ac:spMkLst>
            <pc:docMk/>
            <pc:sldMk cId="2826011540" sldId="389"/>
            <ac:spMk id="18" creationId="{08AFE9C3-D695-4DAA-9173-0C84CFD6B277}"/>
          </ac:spMkLst>
        </pc:spChg>
        <pc:spChg chg="mod">
          <ac:chgData name="SERGEEVA Evgeniia" userId="4d3988d8-13e4-4d08-82d7-2a9206679f81" providerId="ADAL" clId="{089F645D-01AC-42B6-83FA-759B3E66E399}" dt="2020-10-26T16:43:50.084" v="1371" actId="1076"/>
          <ac:spMkLst>
            <pc:docMk/>
            <pc:sldMk cId="2826011540" sldId="389"/>
            <ac:spMk id="19" creationId="{3F57F44F-CB0A-4550-BF39-5597599C9D31}"/>
          </ac:spMkLst>
        </pc:spChg>
        <pc:spChg chg="mod">
          <ac:chgData name="SERGEEVA Evgeniia" userId="4d3988d8-13e4-4d08-82d7-2a9206679f81" providerId="ADAL" clId="{089F645D-01AC-42B6-83FA-759B3E66E399}" dt="2020-10-26T16:43:50.084" v="1371" actId="1076"/>
          <ac:spMkLst>
            <pc:docMk/>
            <pc:sldMk cId="2826011540" sldId="389"/>
            <ac:spMk id="20" creationId="{76C76B8F-A5F6-4FDC-A8B1-3AAF6D11F26F}"/>
          </ac:spMkLst>
        </pc:spChg>
        <pc:spChg chg="add del mod ord">
          <ac:chgData name="SERGEEVA Evgeniia" userId="4d3988d8-13e4-4d08-82d7-2a9206679f81" providerId="ADAL" clId="{089F645D-01AC-42B6-83FA-759B3E66E399}" dt="2020-10-26T16:09:05.445" v="1247" actId="21"/>
          <ac:spMkLst>
            <pc:docMk/>
            <pc:sldMk cId="2826011540" sldId="389"/>
            <ac:spMk id="21" creationId="{738C6EBD-41A3-4FB3-9108-CA3C7D426C75}"/>
          </ac:spMkLst>
        </pc:spChg>
        <pc:spChg chg="mod">
          <ac:chgData name="SERGEEVA Evgeniia" userId="4d3988d8-13e4-4d08-82d7-2a9206679f81" providerId="ADAL" clId="{089F645D-01AC-42B6-83FA-759B3E66E399}" dt="2020-10-26T16:43:50.084" v="1371" actId="1076"/>
          <ac:spMkLst>
            <pc:docMk/>
            <pc:sldMk cId="2826011540" sldId="389"/>
            <ac:spMk id="26" creationId="{CDE1C4F0-25DA-47C1-8B95-9326CA381902}"/>
          </ac:spMkLst>
        </pc:spChg>
        <pc:spChg chg="add mod">
          <ac:chgData name="SERGEEVA Evgeniia" userId="4d3988d8-13e4-4d08-82d7-2a9206679f81" providerId="ADAL" clId="{089F645D-01AC-42B6-83FA-759B3E66E399}" dt="2020-10-26T16:43:56.992" v="1372" actId="164"/>
          <ac:spMkLst>
            <pc:docMk/>
            <pc:sldMk cId="2826011540" sldId="389"/>
            <ac:spMk id="31" creationId="{DEC661A1-5AE3-417D-B384-3110F0F7F628}"/>
          </ac:spMkLst>
        </pc:spChg>
        <pc:spChg chg="add del">
          <ac:chgData name="SERGEEVA Evgeniia" userId="4d3988d8-13e4-4d08-82d7-2a9206679f81" providerId="ADAL" clId="{089F645D-01AC-42B6-83FA-759B3E66E399}" dt="2020-10-26T17:00:56.535" v="1745" actId="478"/>
          <ac:spMkLst>
            <pc:docMk/>
            <pc:sldMk cId="2826011540" sldId="389"/>
            <ac:spMk id="37" creationId="{2993679C-8660-47DD-AC27-A24E7953FB44}"/>
          </ac:spMkLst>
        </pc:spChg>
        <pc:spChg chg="add mod">
          <ac:chgData name="SERGEEVA Evgeniia" userId="4d3988d8-13e4-4d08-82d7-2a9206679f81" providerId="ADAL" clId="{089F645D-01AC-42B6-83FA-759B3E66E399}" dt="2020-10-26T17:02:49.125" v="1788" actId="1038"/>
          <ac:spMkLst>
            <pc:docMk/>
            <pc:sldMk cId="2826011540" sldId="389"/>
            <ac:spMk id="38" creationId="{717C1055-4330-4E8C-A951-64D041B53FE8}"/>
          </ac:spMkLst>
        </pc:spChg>
        <pc:grpChg chg="add mod">
          <ac:chgData name="SERGEEVA Evgeniia" userId="4d3988d8-13e4-4d08-82d7-2a9206679f81" providerId="ADAL" clId="{089F645D-01AC-42B6-83FA-759B3E66E399}" dt="2020-10-26T16:43:59.412" v="1373" actId="1076"/>
          <ac:grpSpMkLst>
            <pc:docMk/>
            <pc:sldMk cId="2826011540" sldId="389"/>
            <ac:grpSpMk id="36" creationId="{F3D4D229-CE2C-4B31-B1A8-3CCE0BC1FB9D}"/>
          </ac:grpSpMkLst>
        </pc:grpChg>
        <pc:picChg chg="mod">
          <ac:chgData name="SERGEEVA Evgeniia" userId="4d3988d8-13e4-4d08-82d7-2a9206679f81" providerId="ADAL" clId="{089F645D-01AC-42B6-83FA-759B3E66E399}" dt="2020-10-26T16:43:56.992" v="1372" actId="164"/>
          <ac:picMkLst>
            <pc:docMk/>
            <pc:sldMk cId="2826011540" sldId="389"/>
            <ac:picMk id="4" creationId="{A0C1EAEB-BDE8-422A-A4FA-BDF517C51779}"/>
          </ac:picMkLst>
        </pc:picChg>
        <pc:picChg chg="add mod ord">
          <ac:chgData name="SERGEEVA Evgeniia" userId="4d3988d8-13e4-4d08-82d7-2a9206679f81" providerId="ADAL" clId="{089F645D-01AC-42B6-83FA-759B3E66E399}" dt="2020-10-26T16:58:51.252" v="1730" actId="29295"/>
          <ac:picMkLst>
            <pc:docMk/>
            <pc:sldMk cId="2826011540" sldId="389"/>
            <ac:picMk id="17" creationId="{5BE90B2E-87D5-47B0-BB5E-33F03ED685FE}"/>
          </ac:picMkLst>
        </pc:picChg>
        <pc:picChg chg="add mod ord">
          <ac:chgData name="SERGEEVA Evgeniia" userId="4d3988d8-13e4-4d08-82d7-2a9206679f81" providerId="ADAL" clId="{089F645D-01AC-42B6-83FA-759B3E66E399}" dt="2020-10-26T16:43:50.084" v="1371" actId="1076"/>
          <ac:picMkLst>
            <pc:docMk/>
            <pc:sldMk cId="2826011540" sldId="389"/>
            <ac:picMk id="29" creationId="{2E74E079-838A-4BC1-B175-034D52247F2D}"/>
          </ac:picMkLst>
        </pc:picChg>
        <pc:picChg chg="add mod ord">
          <ac:chgData name="SERGEEVA Evgeniia" userId="4d3988d8-13e4-4d08-82d7-2a9206679f81" providerId="ADAL" clId="{089F645D-01AC-42B6-83FA-759B3E66E399}" dt="2020-10-26T16:43:50.084" v="1371" actId="1076"/>
          <ac:picMkLst>
            <pc:docMk/>
            <pc:sldMk cId="2826011540" sldId="389"/>
            <ac:picMk id="33" creationId="{BA89F18F-E48C-4353-A642-F31613FDA99E}"/>
          </ac:picMkLst>
        </pc:picChg>
        <pc:picChg chg="add mod ord">
          <ac:chgData name="SERGEEVA Evgeniia" userId="4d3988d8-13e4-4d08-82d7-2a9206679f81" providerId="ADAL" clId="{089F645D-01AC-42B6-83FA-759B3E66E399}" dt="2020-10-26T16:43:50.084" v="1371" actId="1076"/>
          <ac:picMkLst>
            <pc:docMk/>
            <pc:sldMk cId="2826011540" sldId="389"/>
            <ac:picMk id="35" creationId="{F89C470A-7DF1-4A46-81B6-1271217F5EA6}"/>
          </ac:picMkLst>
        </pc:picChg>
        <pc:cxnChg chg="mod">
          <ac:chgData name="SERGEEVA Evgeniia" userId="4d3988d8-13e4-4d08-82d7-2a9206679f81" providerId="ADAL" clId="{089F645D-01AC-42B6-83FA-759B3E66E399}" dt="2020-10-26T16:43:50.084" v="1371" actId="1076"/>
          <ac:cxnSpMkLst>
            <pc:docMk/>
            <pc:sldMk cId="2826011540" sldId="389"/>
            <ac:cxnSpMk id="22" creationId="{5C03F57D-5299-4C7B-95DF-FEC268CDCAE4}"/>
          </ac:cxnSpMkLst>
        </pc:cxnChg>
        <pc:cxnChg chg="mod">
          <ac:chgData name="SERGEEVA Evgeniia" userId="4d3988d8-13e4-4d08-82d7-2a9206679f81" providerId="ADAL" clId="{089F645D-01AC-42B6-83FA-759B3E66E399}" dt="2020-10-26T16:43:50.084" v="1371" actId="1076"/>
          <ac:cxnSpMkLst>
            <pc:docMk/>
            <pc:sldMk cId="2826011540" sldId="389"/>
            <ac:cxnSpMk id="24" creationId="{049372D4-E319-49F1-B093-04F1E1ABCFA5}"/>
          </ac:cxnSpMkLst>
        </pc:cxnChg>
        <pc:cxnChg chg="del mod">
          <ac:chgData name="SERGEEVA Evgeniia" userId="4d3988d8-13e4-4d08-82d7-2a9206679f81" providerId="ADAL" clId="{089F645D-01AC-42B6-83FA-759B3E66E399}" dt="2020-10-26T16:43:38.688" v="1369" actId="478"/>
          <ac:cxnSpMkLst>
            <pc:docMk/>
            <pc:sldMk cId="2826011540" sldId="389"/>
            <ac:cxnSpMk id="28" creationId="{12A880E6-C831-4A77-AB76-525BF96FA8A3}"/>
          </ac:cxnSpMkLst>
        </pc:cxnChg>
      </pc:sldChg>
      <pc:sldChg chg="addSp delSp modSp add mod">
        <pc:chgData name="SERGEEVA Evgeniia" userId="4d3988d8-13e4-4d08-82d7-2a9206679f81" providerId="ADAL" clId="{089F645D-01AC-42B6-83FA-759B3E66E399}" dt="2020-10-26T17:00:30.861" v="1743"/>
        <pc:sldMkLst>
          <pc:docMk/>
          <pc:sldMk cId="3918243514" sldId="390"/>
        </pc:sldMkLst>
        <pc:spChg chg="add mod">
          <ac:chgData name="SERGEEVA Evgeniia" userId="4d3988d8-13e4-4d08-82d7-2a9206679f81" providerId="ADAL" clId="{089F645D-01AC-42B6-83FA-759B3E66E399}" dt="2020-10-26T16:57:38.657" v="1721" actId="1076"/>
          <ac:spMkLst>
            <pc:docMk/>
            <pc:sldMk cId="3918243514" sldId="390"/>
            <ac:spMk id="3" creationId="{750784E3-8470-493E-A479-0345CDF9E810}"/>
          </ac:spMkLst>
        </pc:spChg>
        <pc:spChg chg="mod">
          <ac:chgData name="SERGEEVA Evgeniia" userId="4d3988d8-13e4-4d08-82d7-2a9206679f81" providerId="ADAL" clId="{089F645D-01AC-42B6-83FA-759B3E66E399}" dt="2020-10-26T16:54:52.019" v="1675" actId="20577"/>
          <ac:spMkLst>
            <pc:docMk/>
            <pc:sldMk cId="3918243514" sldId="390"/>
            <ac:spMk id="4" creationId="{102ED39C-AFBF-4477-AA50-8E130CBD63DC}"/>
          </ac:spMkLst>
        </pc:spChg>
        <pc:spChg chg="del">
          <ac:chgData name="SERGEEVA Evgeniia" userId="4d3988d8-13e4-4d08-82d7-2a9206679f81" providerId="ADAL" clId="{089F645D-01AC-42B6-83FA-759B3E66E399}" dt="2020-10-26T17:00:28.228" v="1741" actId="478"/>
          <ac:spMkLst>
            <pc:docMk/>
            <pc:sldMk cId="3918243514" sldId="390"/>
            <ac:spMk id="15" creationId="{A0C60F37-6881-4735-A0B8-965D688CF011}"/>
          </ac:spMkLst>
        </pc:spChg>
        <pc:spChg chg="del">
          <ac:chgData name="SERGEEVA Evgeniia" userId="4d3988d8-13e4-4d08-82d7-2a9206679f81" providerId="ADAL" clId="{089F645D-01AC-42B6-83FA-759B3E66E399}" dt="2020-10-26T17:00:29.585" v="1742" actId="478"/>
          <ac:spMkLst>
            <pc:docMk/>
            <pc:sldMk cId="3918243514" sldId="390"/>
            <ac:spMk id="18" creationId="{FC4DE46A-8B02-4D2F-9035-71F6F4885565}"/>
          </ac:spMkLst>
        </pc:spChg>
        <pc:spChg chg="add mod">
          <ac:chgData name="SERGEEVA Evgeniia" userId="4d3988d8-13e4-4d08-82d7-2a9206679f81" providerId="ADAL" clId="{089F645D-01AC-42B6-83FA-759B3E66E399}" dt="2020-10-26T16:53:54.978" v="1657" actId="1076"/>
          <ac:spMkLst>
            <pc:docMk/>
            <pc:sldMk cId="3918243514" sldId="390"/>
            <ac:spMk id="25" creationId="{739C7A3D-B3A1-450A-A6E1-646F19902AF4}"/>
          </ac:spMkLst>
        </pc:spChg>
        <pc:spChg chg="add mod">
          <ac:chgData name="SERGEEVA Evgeniia" userId="4d3988d8-13e4-4d08-82d7-2a9206679f81" providerId="ADAL" clId="{089F645D-01AC-42B6-83FA-759B3E66E399}" dt="2020-10-26T16:54:45.001" v="1674" actId="1076"/>
          <ac:spMkLst>
            <pc:docMk/>
            <pc:sldMk cId="3918243514" sldId="390"/>
            <ac:spMk id="27" creationId="{4046B127-C3E0-49C2-A414-69F2C5F3FD37}"/>
          </ac:spMkLst>
        </pc:spChg>
        <pc:spChg chg="add mod">
          <ac:chgData name="SERGEEVA Evgeniia" userId="4d3988d8-13e4-4d08-82d7-2a9206679f81" providerId="ADAL" clId="{089F645D-01AC-42B6-83FA-759B3E66E399}" dt="2020-10-26T16:54:38.143" v="1673" actId="14100"/>
          <ac:spMkLst>
            <pc:docMk/>
            <pc:sldMk cId="3918243514" sldId="390"/>
            <ac:spMk id="28" creationId="{96A34BCE-33A6-4D1F-BFA2-DC4491B836CB}"/>
          </ac:spMkLst>
        </pc:spChg>
        <pc:spChg chg="add mod">
          <ac:chgData name="SERGEEVA Evgeniia" userId="4d3988d8-13e4-4d08-82d7-2a9206679f81" providerId="ADAL" clId="{089F645D-01AC-42B6-83FA-759B3E66E399}" dt="2020-10-26T16:57:31.810" v="1720" actId="1076"/>
          <ac:spMkLst>
            <pc:docMk/>
            <pc:sldMk cId="3918243514" sldId="390"/>
            <ac:spMk id="30" creationId="{34E2D54D-2A57-4B99-A497-520EF7549B30}"/>
          </ac:spMkLst>
        </pc:spChg>
        <pc:spChg chg="add mod">
          <ac:chgData name="SERGEEVA Evgeniia" userId="4d3988d8-13e4-4d08-82d7-2a9206679f81" providerId="ADAL" clId="{089F645D-01AC-42B6-83FA-759B3E66E399}" dt="2020-10-26T16:57:45.325" v="1722" actId="208"/>
          <ac:spMkLst>
            <pc:docMk/>
            <pc:sldMk cId="3918243514" sldId="390"/>
            <ac:spMk id="32" creationId="{7EDC3731-C039-413E-8947-4F8100D67876}"/>
          </ac:spMkLst>
        </pc:spChg>
        <pc:spChg chg="mod">
          <ac:chgData name="SERGEEVA Evgeniia" userId="4d3988d8-13e4-4d08-82d7-2a9206679f81" providerId="ADAL" clId="{089F645D-01AC-42B6-83FA-759B3E66E399}" dt="2020-10-26T17:00:30.861" v="1743"/>
          <ac:spMkLst>
            <pc:docMk/>
            <pc:sldMk cId="3918243514" sldId="390"/>
            <ac:spMk id="36" creationId="{4B3464B5-A0C3-4752-B1AE-942AFFF53A41}"/>
          </ac:spMkLst>
        </pc:spChg>
        <pc:spChg chg="mod">
          <ac:chgData name="SERGEEVA Evgeniia" userId="4d3988d8-13e4-4d08-82d7-2a9206679f81" providerId="ADAL" clId="{089F645D-01AC-42B6-83FA-759B3E66E399}" dt="2020-10-26T17:00:30.861" v="1743"/>
          <ac:spMkLst>
            <pc:docMk/>
            <pc:sldMk cId="3918243514" sldId="390"/>
            <ac:spMk id="37" creationId="{035B2D4C-6E9F-4939-B4C0-A569C298CCD0}"/>
          </ac:spMkLst>
        </pc:spChg>
        <pc:grpChg chg="add mod">
          <ac:chgData name="SERGEEVA Evgeniia" userId="4d3988d8-13e4-4d08-82d7-2a9206679f81" providerId="ADAL" clId="{089F645D-01AC-42B6-83FA-759B3E66E399}" dt="2020-10-26T17:00:30.861" v="1743"/>
          <ac:grpSpMkLst>
            <pc:docMk/>
            <pc:sldMk cId="3918243514" sldId="390"/>
            <ac:grpSpMk id="35" creationId="{9EEF8D13-3E7C-4D42-8E07-7D72EB166768}"/>
          </ac:grpSpMkLst>
        </pc:grpChg>
        <pc:picChg chg="mod">
          <ac:chgData name="SERGEEVA Evgeniia" userId="4d3988d8-13e4-4d08-82d7-2a9206679f81" providerId="ADAL" clId="{089F645D-01AC-42B6-83FA-759B3E66E399}" dt="2020-10-26T16:57:38.657" v="1721" actId="1076"/>
          <ac:picMkLst>
            <pc:docMk/>
            <pc:sldMk cId="3918243514" sldId="390"/>
            <ac:picMk id="2" creationId="{80F07C5D-7A27-40E2-BC3A-A7DBB185C9EA}"/>
          </ac:picMkLst>
        </pc:picChg>
        <pc:picChg chg="add del mod">
          <ac:chgData name="SERGEEVA Evgeniia" userId="4d3988d8-13e4-4d08-82d7-2a9206679f81" providerId="ADAL" clId="{089F645D-01AC-42B6-83FA-759B3E66E399}" dt="2020-10-26T16:51:28.057" v="1592" actId="478"/>
          <ac:picMkLst>
            <pc:docMk/>
            <pc:sldMk cId="3918243514" sldId="390"/>
            <ac:picMk id="5" creationId="{BB36F5D6-D1F0-4422-9B33-6BB584F70CD7}"/>
          </ac:picMkLst>
        </pc:picChg>
        <pc:picChg chg="add mod ord">
          <ac:chgData name="SERGEEVA Evgeniia" userId="4d3988d8-13e4-4d08-82d7-2a9206679f81" providerId="ADAL" clId="{089F645D-01AC-42B6-83FA-759B3E66E399}" dt="2020-10-26T16:57:38.657" v="1721" actId="1076"/>
          <ac:picMkLst>
            <pc:docMk/>
            <pc:sldMk cId="3918243514" sldId="390"/>
            <ac:picMk id="7" creationId="{07C2CE2F-61C3-426D-9238-738C24A51CFB}"/>
          </ac:picMkLst>
        </pc:picChg>
        <pc:picChg chg="add del">
          <ac:chgData name="SERGEEVA Evgeniia" userId="4d3988d8-13e4-4d08-82d7-2a9206679f81" providerId="ADAL" clId="{089F645D-01AC-42B6-83FA-759B3E66E399}" dt="2020-10-26T16:52:35.370" v="1594" actId="478"/>
          <ac:picMkLst>
            <pc:docMk/>
            <pc:sldMk cId="3918243514" sldId="390"/>
            <ac:picMk id="19" creationId="{4B28D904-E478-4DFE-A081-60561D534582}"/>
          </ac:picMkLst>
        </pc:picChg>
        <pc:picChg chg="add mod">
          <ac:chgData name="SERGEEVA Evgeniia" userId="4d3988d8-13e4-4d08-82d7-2a9206679f81" providerId="ADAL" clId="{089F645D-01AC-42B6-83FA-759B3E66E399}" dt="2020-10-26T16:52:52.924" v="1596" actId="1076"/>
          <ac:picMkLst>
            <pc:docMk/>
            <pc:sldMk cId="3918243514" sldId="390"/>
            <ac:picMk id="21" creationId="{31F2AC99-6F4D-4D4B-8E03-436579C24803}"/>
          </ac:picMkLst>
        </pc:picChg>
        <pc:picChg chg="add mod">
          <ac:chgData name="SERGEEVA Evgeniia" userId="4d3988d8-13e4-4d08-82d7-2a9206679f81" providerId="ADAL" clId="{089F645D-01AC-42B6-83FA-759B3E66E399}" dt="2020-10-26T16:54:45.001" v="1674" actId="1076"/>
          <ac:picMkLst>
            <pc:docMk/>
            <pc:sldMk cId="3918243514" sldId="390"/>
            <ac:picMk id="23" creationId="{3BF2B609-D045-4DDB-B80A-6ECB2EBDAC40}"/>
          </ac:picMkLst>
        </pc:picChg>
        <pc:picChg chg="add mod">
          <ac:chgData name="SERGEEVA Evgeniia" userId="4d3988d8-13e4-4d08-82d7-2a9206679f81" providerId="ADAL" clId="{089F645D-01AC-42B6-83FA-759B3E66E399}" dt="2020-10-26T16:57:48.674" v="1723" actId="1076"/>
          <ac:picMkLst>
            <pc:docMk/>
            <pc:sldMk cId="3918243514" sldId="390"/>
            <ac:picMk id="34" creationId="{37DADD93-D2B1-4514-92F3-B0088FE6A062}"/>
          </ac:picMkLst>
        </pc:picChg>
      </pc:sldChg>
      <pc:sldChg chg="delSp add del mod ord">
        <pc:chgData name="SERGEEVA Evgeniia" userId="4d3988d8-13e4-4d08-82d7-2a9206679f81" providerId="ADAL" clId="{089F645D-01AC-42B6-83FA-759B3E66E399}" dt="2020-10-26T17:12:29.506" v="1980" actId="47"/>
        <pc:sldMkLst>
          <pc:docMk/>
          <pc:sldMk cId="664920231" sldId="391"/>
        </pc:sldMkLst>
        <pc:spChg chg="del">
          <ac:chgData name="SERGEEVA Evgeniia" userId="4d3988d8-13e4-4d08-82d7-2a9206679f81" providerId="ADAL" clId="{089F645D-01AC-42B6-83FA-759B3E66E399}" dt="2020-10-26T17:10:18.635" v="1966" actId="478"/>
          <ac:spMkLst>
            <pc:docMk/>
            <pc:sldMk cId="664920231" sldId="391"/>
            <ac:spMk id="4" creationId="{2D054EEE-A43F-4167-B765-338EBD4507B7}"/>
          </ac:spMkLst>
        </pc:spChg>
        <pc:spChg chg="del">
          <ac:chgData name="SERGEEVA Evgeniia" userId="4d3988d8-13e4-4d08-82d7-2a9206679f81" providerId="ADAL" clId="{089F645D-01AC-42B6-83FA-759B3E66E399}" dt="2020-10-26T17:10:20.870" v="1968" actId="478"/>
          <ac:spMkLst>
            <pc:docMk/>
            <pc:sldMk cId="664920231" sldId="391"/>
            <ac:spMk id="5" creationId="{A90A59AA-320C-4ACE-9315-3C83D9625453}"/>
          </ac:spMkLst>
        </pc:spChg>
        <pc:spChg chg="del">
          <ac:chgData name="SERGEEVA Evgeniia" userId="4d3988d8-13e4-4d08-82d7-2a9206679f81" providerId="ADAL" clId="{089F645D-01AC-42B6-83FA-759B3E66E399}" dt="2020-10-26T17:10:22.010" v="1969" actId="478"/>
          <ac:spMkLst>
            <pc:docMk/>
            <pc:sldMk cId="664920231" sldId="391"/>
            <ac:spMk id="6" creationId="{AAC3A2DB-37B2-4669-A5E2-DA7FBA713EA7}"/>
          </ac:spMkLst>
        </pc:spChg>
        <pc:spChg chg="del">
          <ac:chgData name="SERGEEVA Evgeniia" userId="4d3988d8-13e4-4d08-82d7-2a9206679f81" providerId="ADAL" clId="{089F645D-01AC-42B6-83FA-759B3E66E399}" dt="2020-10-26T17:10:23.714" v="1970" actId="478"/>
          <ac:spMkLst>
            <pc:docMk/>
            <pc:sldMk cId="664920231" sldId="391"/>
            <ac:spMk id="7" creationId="{A605E8B4-A7B3-430B-B1FD-4942B3917CA2}"/>
          </ac:spMkLst>
        </pc:spChg>
        <pc:spChg chg="del">
          <ac:chgData name="SERGEEVA Evgeniia" userId="4d3988d8-13e4-4d08-82d7-2a9206679f81" providerId="ADAL" clId="{089F645D-01AC-42B6-83FA-759B3E66E399}" dt="2020-10-26T17:10:25.751" v="1971" actId="478"/>
          <ac:spMkLst>
            <pc:docMk/>
            <pc:sldMk cId="664920231" sldId="391"/>
            <ac:spMk id="8" creationId="{E6B90026-8210-4529-A8A5-2AC72293977A}"/>
          </ac:spMkLst>
        </pc:spChg>
        <pc:spChg chg="del">
          <ac:chgData name="SERGEEVA Evgeniia" userId="4d3988d8-13e4-4d08-82d7-2a9206679f81" providerId="ADAL" clId="{089F645D-01AC-42B6-83FA-759B3E66E399}" dt="2020-10-26T17:10:27.265" v="1972" actId="478"/>
          <ac:spMkLst>
            <pc:docMk/>
            <pc:sldMk cId="664920231" sldId="391"/>
            <ac:spMk id="9" creationId="{509678C1-1F6A-4368-8DD4-5BA630DDC251}"/>
          </ac:spMkLst>
        </pc:spChg>
        <pc:spChg chg="del">
          <ac:chgData name="SERGEEVA Evgeniia" userId="4d3988d8-13e4-4d08-82d7-2a9206679f81" providerId="ADAL" clId="{089F645D-01AC-42B6-83FA-759B3E66E399}" dt="2020-10-26T17:10:28.755" v="1973" actId="478"/>
          <ac:spMkLst>
            <pc:docMk/>
            <pc:sldMk cId="664920231" sldId="391"/>
            <ac:spMk id="12" creationId="{AAC2B448-B233-4581-ACC7-7F1749B49D83}"/>
          </ac:spMkLst>
        </pc:spChg>
        <pc:picChg chg="del">
          <ac:chgData name="SERGEEVA Evgeniia" userId="4d3988d8-13e4-4d08-82d7-2a9206679f81" providerId="ADAL" clId="{089F645D-01AC-42B6-83FA-759B3E66E399}" dt="2020-10-26T17:10:19.249" v="1967" actId="478"/>
          <ac:picMkLst>
            <pc:docMk/>
            <pc:sldMk cId="664920231" sldId="391"/>
            <ac:picMk id="3" creationId="{F7F0461F-EB0C-4F67-9C86-DD596C45712A}"/>
          </ac:picMkLst>
        </pc:picChg>
      </pc:sldChg>
    </pc:docChg>
  </pc:docChgLst>
  <pc:docChgLst>
    <pc:chgData name="SERGEEVA Evgeniia" userId="S::evgeniia.sergeeva@naos.com::4d3988d8-13e4-4d08-82d7-2a9206679f81" providerId="AD" clId="Web-{B9F683D6-2AEA-16F0-6D31-ABC412AB49B6}"/>
    <pc:docChg chg="addSld modSld sldOrd">
      <pc:chgData name="SERGEEVA Evgeniia" userId="S::evgeniia.sergeeva@naos.com::4d3988d8-13e4-4d08-82d7-2a9206679f81" providerId="AD" clId="Web-{B9F683D6-2AEA-16F0-6D31-ABC412AB49B6}" dt="2020-10-23T13:14:06.465" v="109" actId="1076"/>
      <pc:docMkLst>
        <pc:docMk/>
      </pc:docMkLst>
      <pc:sldChg chg="delSp modSp">
        <pc:chgData name="SERGEEVA Evgeniia" userId="S::evgeniia.sergeeva@naos.com::4d3988d8-13e4-4d08-82d7-2a9206679f81" providerId="AD" clId="Web-{B9F683D6-2AEA-16F0-6D31-ABC412AB49B6}" dt="2020-10-23T08:30:25.345" v="85" actId="1076"/>
        <pc:sldMkLst>
          <pc:docMk/>
          <pc:sldMk cId="2138726511" sldId="266"/>
        </pc:sldMkLst>
        <pc:spChg chg="mod">
          <ac:chgData name="SERGEEVA Evgeniia" userId="S::evgeniia.sergeeva@naos.com::4d3988d8-13e4-4d08-82d7-2a9206679f81" providerId="AD" clId="Web-{B9F683D6-2AEA-16F0-6D31-ABC412AB49B6}" dt="2020-10-23T08:30:25.329" v="83" actId="1076"/>
          <ac:spMkLst>
            <pc:docMk/>
            <pc:sldMk cId="2138726511" sldId="266"/>
            <ac:spMk id="2" creationId="{3D3802CA-4659-4FCA-BAB6-46AC788773E0}"/>
          </ac:spMkLst>
        </pc:spChg>
        <pc:spChg chg="mod">
          <ac:chgData name="SERGEEVA Evgeniia" userId="S::evgeniia.sergeeva@naos.com::4d3988d8-13e4-4d08-82d7-2a9206679f81" providerId="AD" clId="Web-{B9F683D6-2AEA-16F0-6D31-ABC412AB49B6}" dt="2020-10-23T08:30:18.189" v="79" actId="20577"/>
          <ac:spMkLst>
            <pc:docMk/>
            <pc:sldMk cId="2138726511" sldId="266"/>
            <ac:spMk id="11" creationId="{2ECC0142-E2C5-FA47-9B63-62004FEAAF88}"/>
          </ac:spMkLst>
        </pc:spChg>
        <pc:spChg chg="mod">
          <ac:chgData name="SERGEEVA Evgeniia" userId="S::evgeniia.sergeeva@naos.com::4d3988d8-13e4-4d08-82d7-2a9206679f81" providerId="AD" clId="Web-{B9F683D6-2AEA-16F0-6D31-ABC412AB49B6}" dt="2020-10-23T08:30:25.345" v="85" actId="1076"/>
          <ac:spMkLst>
            <pc:docMk/>
            <pc:sldMk cId="2138726511" sldId="266"/>
            <ac:spMk id="12" creationId="{32C519B0-FA54-4EF5-937B-03E6A789B870}"/>
          </ac:spMkLst>
        </pc:spChg>
        <pc:picChg chg="mod">
          <ac:chgData name="SERGEEVA Evgeniia" userId="S::evgeniia.sergeeva@naos.com::4d3988d8-13e4-4d08-82d7-2a9206679f81" providerId="AD" clId="Web-{B9F683D6-2AEA-16F0-6D31-ABC412AB49B6}" dt="2020-10-23T08:30:25.345" v="84" actId="1076"/>
          <ac:picMkLst>
            <pc:docMk/>
            <pc:sldMk cId="2138726511" sldId="266"/>
            <ac:picMk id="1028" creationId="{8C9AB744-7282-4801-A04B-5D01119D43E4}"/>
          </ac:picMkLst>
        </pc:picChg>
        <pc:picChg chg="del">
          <ac:chgData name="SERGEEVA Evgeniia" userId="S::evgeniia.sergeeva@naos.com::4d3988d8-13e4-4d08-82d7-2a9206679f81" providerId="AD" clId="Web-{B9F683D6-2AEA-16F0-6D31-ABC412AB49B6}" dt="2020-10-23T08:30:22.423" v="82"/>
          <ac:picMkLst>
            <pc:docMk/>
            <pc:sldMk cId="2138726511" sldId="266"/>
            <ac:picMk id="1032" creationId="{93413F37-F16A-4FD3-ADC2-2C7C7FD1F600}"/>
          </ac:picMkLst>
        </pc:picChg>
      </pc:sldChg>
      <pc:sldChg chg="addSp delSp modSp addCm modCm">
        <pc:chgData name="SERGEEVA Evgeniia" userId="S::evgeniia.sergeeva@naos.com::4d3988d8-13e4-4d08-82d7-2a9206679f81" providerId="AD" clId="Web-{B9F683D6-2AEA-16F0-6D31-ABC412AB49B6}" dt="2020-10-23T13:14:06.465" v="109" actId="1076"/>
        <pc:sldMkLst>
          <pc:docMk/>
          <pc:sldMk cId="881819559" sldId="349"/>
        </pc:sldMkLst>
        <pc:spChg chg="mod">
          <ac:chgData name="SERGEEVA Evgeniia" userId="S::evgeniia.sergeeva@naos.com::4d3988d8-13e4-4d08-82d7-2a9206679f81" providerId="AD" clId="Web-{B9F683D6-2AEA-16F0-6D31-ABC412AB49B6}" dt="2020-10-23T13:13:30.247" v="100" actId="1076"/>
          <ac:spMkLst>
            <pc:docMk/>
            <pc:sldMk cId="881819559" sldId="349"/>
            <ac:spMk id="9" creationId="{77B04F9A-3DBD-401F-8ABE-ED73F8FBEE45}"/>
          </ac:spMkLst>
        </pc:spChg>
        <pc:spChg chg="mod">
          <ac:chgData name="SERGEEVA Evgeniia" userId="S::evgeniia.sergeeva@naos.com::4d3988d8-13e4-4d08-82d7-2a9206679f81" providerId="AD" clId="Web-{B9F683D6-2AEA-16F0-6D31-ABC412AB49B6}" dt="2020-10-23T13:13:46.653" v="103" actId="1076"/>
          <ac:spMkLst>
            <pc:docMk/>
            <pc:sldMk cId="881819559" sldId="349"/>
            <ac:spMk id="16" creationId="{4133B2C2-8418-4A42-BF43-C638ED82195D}"/>
          </ac:spMkLst>
        </pc:spChg>
        <pc:spChg chg="mod">
          <ac:chgData name="SERGEEVA Evgeniia" userId="S::evgeniia.sergeeva@naos.com::4d3988d8-13e4-4d08-82d7-2a9206679f81" providerId="AD" clId="Web-{B9F683D6-2AEA-16F0-6D31-ABC412AB49B6}" dt="2020-10-23T13:14:00.872" v="107" actId="1076"/>
          <ac:spMkLst>
            <pc:docMk/>
            <pc:sldMk cId="881819559" sldId="349"/>
            <ac:spMk id="18" creationId="{C6B8476A-2CF9-43B7-8E29-38821EE5FBA6}"/>
          </ac:spMkLst>
        </pc:spChg>
        <pc:spChg chg="mod">
          <ac:chgData name="SERGEEVA Evgeniia" userId="S::evgeniia.sergeeva@naos.com::4d3988d8-13e4-4d08-82d7-2a9206679f81" providerId="AD" clId="Web-{B9F683D6-2AEA-16F0-6D31-ABC412AB49B6}" dt="2020-10-23T13:14:00.872" v="108" actId="1076"/>
          <ac:spMkLst>
            <pc:docMk/>
            <pc:sldMk cId="881819559" sldId="349"/>
            <ac:spMk id="20" creationId="{DD6B578A-D5BB-404D-AB19-2F694FA2F14E}"/>
          </ac:spMkLst>
        </pc:spChg>
        <pc:spChg chg="mod">
          <ac:chgData name="SERGEEVA Evgeniia" userId="S::evgeniia.sergeeva@naos.com::4d3988d8-13e4-4d08-82d7-2a9206679f81" providerId="AD" clId="Web-{B9F683D6-2AEA-16F0-6D31-ABC412AB49B6}" dt="2020-10-23T13:14:06.465" v="109" actId="1076"/>
          <ac:spMkLst>
            <pc:docMk/>
            <pc:sldMk cId="881819559" sldId="349"/>
            <ac:spMk id="30" creationId="{8A1572D8-E0B4-4818-BD73-77C2876BE24D}"/>
          </ac:spMkLst>
        </pc:spChg>
        <pc:picChg chg="del">
          <ac:chgData name="SERGEEVA Evgeniia" userId="S::evgeniia.sergeeva@naos.com::4d3988d8-13e4-4d08-82d7-2a9206679f81" providerId="AD" clId="Web-{B9F683D6-2AEA-16F0-6D31-ABC412AB49B6}" dt="2020-10-23T08:31:26.845" v="88"/>
          <ac:picMkLst>
            <pc:docMk/>
            <pc:sldMk cId="881819559" sldId="349"/>
            <ac:picMk id="2" creationId="{396F125D-2C34-48DF-9D5D-AF495B5806DF}"/>
          </ac:picMkLst>
        </pc:picChg>
        <pc:picChg chg="add mod">
          <ac:chgData name="SERGEEVA Evgeniia" userId="S::evgeniia.sergeeva@naos.com::4d3988d8-13e4-4d08-82d7-2a9206679f81" providerId="AD" clId="Web-{B9F683D6-2AEA-16F0-6D31-ABC412AB49B6}" dt="2020-10-23T13:13:24.575" v="98" actId="1076"/>
          <ac:picMkLst>
            <pc:docMk/>
            <pc:sldMk cId="881819559" sldId="349"/>
            <ac:picMk id="3" creationId="{4A93C2A7-86C0-46B9-9FA7-E8C0A4E072D8}"/>
          </ac:picMkLst>
        </pc:picChg>
      </pc:sldChg>
      <pc:sldChg chg="ord">
        <pc:chgData name="SERGEEVA Evgeniia" userId="S::evgeniia.sergeeva@naos.com::4d3988d8-13e4-4d08-82d7-2a9206679f81" providerId="AD" clId="Web-{B9F683D6-2AEA-16F0-6D31-ABC412AB49B6}" dt="2020-10-23T08:35:51.470" v="94"/>
        <pc:sldMkLst>
          <pc:docMk/>
          <pc:sldMk cId="1981469592" sldId="376"/>
        </pc:sldMkLst>
      </pc:sldChg>
      <pc:sldChg chg="addSp modSp new ord">
        <pc:chgData name="SERGEEVA Evgeniia" userId="S::evgeniia.sergeeva@naos.com::4d3988d8-13e4-4d08-82d7-2a9206679f81" providerId="AD" clId="Web-{B9F683D6-2AEA-16F0-6D31-ABC412AB49B6}" dt="2020-10-23T08:31:23.329" v="87"/>
        <pc:sldMkLst>
          <pc:docMk/>
          <pc:sldMk cId="4283213882" sldId="380"/>
        </pc:sldMkLst>
        <pc:picChg chg="add mod">
          <ac:chgData name="SERGEEVA Evgeniia" userId="S::evgeniia.sergeeva@naos.com::4d3988d8-13e4-4d08-82d7-2a9206679f81" providerId="AD" clId="Web-{B9F683D6-2AEA-16F0-6D31-ABC412AB49B6}" dt="2020-10-23T08:29:55.611" v="11" actId="1076"/>
          <ac:picMkLst>
            <pc:docMk/>
            <pc:sldMk cId="4283213882" sldId="380"/>
            <ac:picMk id="7" creationId="{B973C325-C9E1-4F40-86F4-4FC867ABCB4D}"/>
          </ac:picMkLst>
        </pc:picChg>
        <pc:picChg chg="add mod">
          <ac:chgData name="SERGEEVA Evgeniia" userId="S::evgeniia.sergeeva@naos.com::4d3988d8-13e4-4d08-82d7-2a9206679f81" providerId="AD" clId="Web-{B9F683D6-2AEA-16F0-6D31-ABC412AB49B6}" dt="2020-10-23T08:29:56.861" v="12" actId="1076"/>
          <ac:picMkLst>
            <pc:docMk/>
            <pc:sldMk cId="4283213882" sldId="380"/>
            <ac:picMk id="8" creationId="{DD48BE89-D3CF-4253-B155-D0BB96533BC1}"/>
          </ac:picMkLst>
        </pc:picChg>
      </pc:sldChg>
      <pc:sldChg chg="add replId">
        <pc:chgData name="SERGEEVA Evgeniia" userId="S::evgeniia.sergeeva@naos.com::4d3988d8-13e4-4d08-82d7-2a9206679f81" providerId="AD" clId="Web-{B9F683D6-2AEA-16F0-6D31-ABC412AB49B6}" dt="2020-10-23T08:31:20.079" v="86"/>
        <pc:sldMkLst>
          <pc:docMk/>
          <pc:sldMk cId="1070392660" sldId="381"/>
        </pc:sldMkLst>
      </pc:sldChg>
    </pc:docChg>
  </pc:docChgLst>
  <pc:docChgLst>
    <pc:chgData name="Guest User" userId="S::urn:spo:anon#4b35a7836ddba39dc90e72cc63f55045c9d739a828dd91480bf423e56b4c1748::" providerId="AD" clId="Web-{A01A9413-23AD-3403-8A05-DCFEB891D90E}"/>
    <pc:docChg chg="modSld">
      <pc:chgData name="Guest User" userId="S::urn:spo:anon#4b35a7836ddba39dc90e72cc63f55045c9d739a828dd91480bf423e56b4c1748::" providerId="AD" clId="Web-{A01A9413-23AD-3403-8A05-DCFEB891D90E}" dt="2020-10-27T09:38:49.706" v="4" actId="20577"/>
      <pc:docMkLst>
        <pc:docMk/>
      </pc:docMkLst>
      <pc:sldChg chg="modSp">
        <pc:chgData name="Guest User" userId="S::urn:spo:anon#4b35a7836ddba39dc90e72cc63f55045c9d739a828dd91480bf423e56b4c1748::" providerId="AD" clId="Web-{A01A9413-23AD-3403-8A05-DCFEB891D90E}" dt="2020-10-27T09:38:48.550" v="2" actId="20577"/>
        <pc:sldMkLst>
          <pc:docMk/>
          <pc:sldMk cId="2394147738" sldId="384"/>
        </pc:sldMkLst>
        <pc:spChg chg="mod">
          <ac:chgData name="Guest User" userId="S::urn:spo:anon#4b35a7836ddba39dc90e72cc63f55045c9d739a828dd91480bf423e56b4c1748::" providerId="AD" clId="Web-{A01A9413-23AD-3403-8A05-DCFEB891D90E}" dt="2020-10-27T09:38:48.550" v="2" actId="20577"/>
          <ac:spMkLst>
            <pc:docMk/>
            <pc:sldMk cId="2394147738" sldId="384"/>
            <ac:spMk id="4" creationId="{102ED39C-AFBF-4477-AA50-8E130CBD63DC}"/>
          </ac:spMkLst>
        </pc:spChg>
      </pc:sldChg>
    </pc:docChg>
  </pc:docChgLst>
  <pc:docChgLst>
    <pc:chgData name="SERGEEVA Evgeniia" userId="S::evgeniia.sergeeva@naos.com::4d3988d8-13e4-4d08-82d7-2a9206679f81" providerId="AD" clId="Web-{5D6270AF-4951-8EE9-06F6-4AC1F2E06929}"/>
    <pc:docChg chg="modSld">
      <pc:chgData name="SERGEEVA Evgeniia" userId="S::evgeniia.sergeeva@naos.com::4d3988d8-13e4-4d08-82d7-2a9206679f81" providerId="AD" clId="Web-{5D6270AF-4951-8EE9-06F6-4AC1F2E06929}" dt="2020-10-19T14:04:44.193" v="0" actId="14100"/>
      <pc:docMkLst>
        <pc:docMk/>
      </pc:docMkLst>
      <pc:sldChg chg="modSp">
        <pc:chgData name="SERGEEVA Evgeniia" userId="S::evgeniia.sergeeva@naos.com::4d3988d8-13e4-4d08-82d7-2a9206679f81" providerId="AD" clId="Web-{5D6270AF-4951-8EE9-06F6-4AC1F2E06929}" dt="2020-10-19T14:04:44.193" v="0" actId="14100"/>
        <pc:sldMkLst>
          <pc:docMk/>
          <pc:sldMk cId="1821297108" sldId="357"/>
        </pc:sldMkLst>
        <pc:picChg chg="mod">
          <ac:chgData name="SERGEEVA Evgeniia" userId="S::evgeniia.sergeeva@naos.com::4d3988d8-13e4-4d08-82d7-2a9206679f81" providerId="AD" clId="Web-{5D6270AF-4951-8EE9-06F6-4AC1F2E06929}" dt="2020-10-19T14:04:44.193" v="0" actId="14100"/>
          <ac:picMkLst>
            <pc:docMk/>
            <pc:sldMk cId="1821297108" sldId="357"/>
            <ac:picMk id="3" creationId="{D793C4B4-B1CA-4231-BBEE-9CD660C15F17}"/>
          </ac:picMkLst>
        </pc:picChg>
      </pc:sldChg>
    </pc:docChg>
  </pc:docChgLst>
  <pc:docChgLst>
    <pc:chgData name="Guest User" userId="S::urn:spo:anon#4ff44b846de733c47111c5c02cabe0ad3a3dd38a45d9189ba4a8d15ec70cd16d::" providerId="AD" clId="Web-{B43A669D-292D-5DF1-C402-CED3E3E5AF65}"/>
    <pc:docChg chg="modSld sldOrd">
      <pc:chgData name="Guest User" userId="S::urn:spo:anon#4ff44b846de733c47111c5c02cabe0ad3a3dd38a45d9189ba4a8d15ec70cd16d::" providerId="AD" clId="Web-{B43A669D-292D-5DF1-C402-CED3E3E5AF65}" dt="2020-10-21T15:18:00.784" v="381"/>
      <pc:docMkLst>
        <pc:docMk/>
      </pc:docMkLst>
      <pc:sldChg chg="addCm">
        <pc:chgData name="Guest User" userId="S::urn:spo:anon#4ff44b846de733c47111c5c02cabe0ad3a3dd38a45d9189ba4a8d15ec70cd16d::" providerId="AD" clId="Web-{B43A669D-292D-5DF1-C402-CED3E3E5AF65}" dt="2020-10-21T14:19:07.440" v="1"/>
        <pc:sldMkLst>
          <pc:docMk/>
          <pc:sldMk cId="2138726511" sldId="266"/>
        </pc:sldMkLst>
      </pc:sldChg>
      <pc:sldChg chg="modSp addCm">
        <pc:chgData name="Guest User" userId="S::urn:spo:anon#4ff44b846de733c47111c5c02cabe0ad3a3dd38a45d9189ba4a8d15ec70cd16d::" providerId="AD" clId="Web-{B43A669D-292D-5DF1-C402-CED3E3E5AF65}" dt="2020-10-21T14:43:07.368" v="372" actId="20577"/>
        <pc:sldMkLst>
          <pc:docMk/>
          <pc:sldMk cId="497661423" sldId="300"/>
        </pc:sldMkLst>
        <pc:spChg chg="mod">
          <ac:chgData name="Guest User" userId="S::urn:spo:anon#4ff44b846de733c47111c5c02cabe0ad3a3dd38a45d9189ba4a8d15ec70cd16d::" providerId="AD" clId="Web-{B43A669D-292D-5DF1-C402-CED3E3E5AF65}" dt="2020-10-21T14:43:07.368" v="372" actId="20577"/>
          <ac:spMkLst>
            <pc:docMk/>
            <pc:sldMk cId="497661423" sldId="300"/>
            <ac:spMk id="2" creationId="{B5017395-AC54-4C03-A89D-C6830176229C}"/>
          </ac:spMkLst>
        </pc:spChg>
      </pc:sldChg>
      <pc:sldChg chg="mod modShow addCm">
        <pc:chgData name="Guest User" userId="S::urn:spo:anon#4ff44b846de733c47111c5c02cabe0ad3a3dd38a45d9189ba4a8d15ec70cd16d::" providerId="AD" clId="Web-{B43A669D-292D-5DF1-C402-CED3E3E5AF65}" dt="2020-10-21T14:44:36.494" v="377"/>
        <pc:sldMkLst>
          <pc:docMk/>
          <pc:sldMk cId="1006450775" sldId="303"/>
        </pc:sldMkLst>
      </pc:sldChg>
      <pc:sldChg chg="addCm modCm">
        <pc:chgData name="Guest User" userId="S::urn:spo:anon#4ff44b846de733c47111c5c02cabe0ad3a3dd38a45d9189ba4a8d15ec70cd16d::" providerId="AD" clId="Web-{B43A669D-292D-5DF1-C402-CED3E3E5AF65}" dt="2020-10-21T14:43:35.900" v="375"/>
        <pc:sldMkLst>
          <pc:docMk/>
          <pc:sldMk cId="1914661042" sldId="338"/>
        </pc:sldMkLst>
      </pc:sldChg>
      <pc:sldChg chg="addCm">
        <pc:chgData name="Guest User" userId="S::urn:spo:anon#4ff44b846de733c47111c5c02cabe0ad3a3dd38a45d9189ba4a8d15ec70cd16d::" providerId="AD" clId="Web-{B43A669D-292D-5DF1-C402-CED3E3E5AF65}" dt="2020-10-21T14:18:00.410" v="0"/>
        <pc:sldMkLst>
          <pc:docMk/>
          <pc:sldMk cId="881819559" sldId="349"/>
        </pc:sldMkLst>
      </pc:sldChg>
      <pc:sldChg chg="addSp modSp">
        <pc:chgData name="Guest User" userId="S::urn:spo:anon#4ff44b846de733c47111c5c02cabe0ad3a3dd38a45d9189ba4a8d15ec70cd16d::" providerId="AD" clId="Web-{B43A669D-292D-5DF1-C402-CED3E3E5AF65}" dt="2020-10-21T14:23:47.191" v="16"/>
        <pc:sldMkLst>
          <pc:docMk/>
          <pc:sldMk cId="3951909832" sldId="355"/>
        </pc:sldMkLst>
        <pc:spChg chg="add mod">
          <ac:chgData name="Guest User" userId="S::urn:spo:anon#4ff44b846de733c47111c5c02cabe0ad3a3dd38a45d9189ba4a8d15ec70cd16d::" providerId="AD" clId="Web-{B43A669D-292D-5DF1-C402-CED3E3E5AF65}" dt="2020-10-21T14:23:47.191" v="16"/>
          <ac:spMkLst>
            <pc:docMk/>
            <pc:sldMk cId="3951909832" sldId="355"/>
            <ac:spMk id="2" creationId="{A3B7B234-62C7-48CD-AAC5-2BCD76608089}"/>
          </ac:spMkLst>
        </pc:spChg>
        <pc:picChg chg="add mod">
          <ac:chgData name="Guest User" userId="S::urn:spo:anon#4ff44b846de733c47111c5c02cabe0ad3a3dd38a45d9189ba4a8d15ec70cd16d::" providerId="AD" clId="Web-{B43A669D-292D-5DF1-C402-CED3E3E5AF65}" dt="2020-10-21T14:23:25.957" v="15" actId="1076"/>
          <ac:picMkLst>
            <pc:docMk/>
            <pc:sldMk cId="3951909832" sldId="355"/>
            <ac:picMk id="4" creationId="{A62F49C2-2364-4918-9D3B-F080897DD265}"/>
          </ac:picMkLst>
        </pc:picChg>
      </pc:sldChg>
      <pc:sldChg chg="addSp modSp">
        <pc:chgData name="Guest User" userId="S::urn:spo:anon#4ff44b846de733c47111c5c02cabe0ad3a3dd38a45d9189ba4a8d15ec70cd16d::" providerId="AD" clId="Web-{B43A669D-292D-5DF1-C402-CED3E3E5AF65}" dt="2020-10-21T14:34:12.944" v="247" actId="1076"/>
        <pc:sldMkLst>
          <pc:docMk/>
          <pc:sldMk cId="1821297108" sldId="357"/>
        </pc:sldMkLst>
        <pc:spChg chg="mod">
          <ac:chgData name="Guest User" userId="S::urn:spo:anon#4ff44b846de733c47111c5c02cabe0ad3a3dd38a45d9189ba4a8d15ec70cd16d::" providerId="AD" clId="Web-{B43A669D-292D-5DF1-C402-CED3E3E5AF65}" dt="2020-10-21T14:31:54.725" v="93" actId="1076"/>
          <ac:spMkLst>
            <pc:docMk/>
            <pc:sldMk cId="1821297108" sldId="357"/>
            <ac:spMk id="4" creationId="{62C6E362-7D7B-4A1E-8F6C-1457A255E65B}"/>
          </ac:spMkLst>
        </pc:spChg>
        <pc:spChg chg="mod">
          <ac:chgData name="Guest User" userId="S::urn:spo:anon#4ff44b846de733c47111c5c02cabe0ad3a3dd38a45d9189ba4a8d15ec70cd16d::" providerId="AD" clId="Web-{B43A669D-292D-5DF1-C402-CED3E3E5AF65}" dt="2020-10-21T14:31:51.725" v="91" actId="1076"/>
          <ac:spMkLst>
            <pc:docMk/>
            <pc:sldMk cId="1821297108" sldId="357"/>
            <ac:spMk id="5" creationId="{110DD44D-4FDB-4D0B-90B7-660BE2851F17}"/>
          </ac:spMkLst>
        </pc:spChg>
        <pc:spChg chg="add mod">
          <ac:chgData name="Guest User" userId="S::urn:spo:anon#4ff44b846de733c47111c5c02cabe0ad3a3dd38a45d9189ba4a8d15ec70cd16d::" providerId="AD" clId="Web-{B43A669D-292D-5DF1-C402-CED3E3E5AF65}" dt="2020-10-21T14:32:06.334" v="97"/>
          <ac:spMkLst>
            <pc:docMk/>
            <pc:sldMk cId="1821297108" sldId="357"/>
            <ac:spMk id="17" creationId="{CE7054B1-14C1-47C2-8E19-819046F488B8}"/>
          </ac:spMkLst>
        </pc:spChg>
        <pc:spChg chg="add mod">
          <ac:chgData name="Guest User" userId="S::urn:spo:anon#4ff44b846de733c47111c5c02cabe0ad3a3dd38a45d9189ba4a8d15ec70cd16d::" providerId="AD" clId="Web-{B43A669D-292D-5DF1-C402-CED3E3E5AF65}" dt="2020-10-21T14:34:12.944" v="247" actId="1076"/>
          <ac:spMkLst>
            <pc:docMk/>
            <pc:sldMk cId="1821297108" sldId="357"/>
            <ac:spMk id="18" creationId="{DDDF7314-9B8D-4EA1-AE90-8EAC3D30DBC5}"/>
          </ac:spMkLst>
        </pc:spChg>
        <pc:picChg chg="add mod">
          <ac:chgData name="Guest User" userId="S::urn:spo:anon#4ff44b846de733c47111c5c02cabe0ad3a3dd38a45d9189ba4a8d15ec70cd16d::" providerId="AD" clId="Web-{B43A669D-292D-5DF1-C402-CED3E3E5AF65}" dt="2020-10-21T14:31:57.428" v="94" actId="1076"/>
          <ac:picMkLst>
            <pc:docMk/>
            <pc:sldMk cId="1821297108" sldId="357"/>
            <ac:picMk id="2" creationId="{ED58BF83-6613-4B31-AC77-3B973AB1CCD2}"/>
          </ac:picMkLst>
        </pc:picChg>
        <pc:picChg chg="mod modCrop">
          <ac:chgData name="Guest User" userId="S::urn:spo:anon#4ff44b846de733c47111c5c02cabe0ad3a3dd38a45d9189ba4a8d15ec70cd16d::" providerId="AD" clId="Web-{B43A669D-292D-5DF1-C402-CED3E3E5AF65}" dt="2020-10-21T14:31:51.772" v="92" actId="1076"/>
          <ac:picMkLst>
            <pc:docMk/>
            <pc:sldMk cId="1821297108" sldId="357"/>
            <ac:picMk id="3" creationId="{D793C4B4-B1CA-4231-BBEE-9CD660C15F17}"/>
          </ac:picMkLst>
        </pc:picChg>
      </pc:sldChg>
      <pc:sldChg chg="addCm">
        <pc:chgData name="Guest User" userId="S::urn:spo:anon#4ff44b846de733c47111c5c02cabe0ad3a3dd38a45d9189ba4a8d15ec70cd16d::" providerId="AD" clId="Web-{B43A669D-292D-5DF1-C402-CED3E3E5AF65}" dt="2020-10-21T14:39:23.945" v="307"/>
        <pc:sldMkLst>
          <pc:docMk/>
          <pc:sldMk cId="1335962783" sldId="364"/>
        </pc:sldMkLst>
      </pc:sldChg>
      <pc:sldChg chg="modSp">
        <pc:chgData name="Guest User" userId="S::urn:spo:anon#4ff44b846de733c47111c5c02cabe0ad3a3dd38a45d9189ba4a8d15ec70cd16d::" providerId="AD" clId="Web-{B43A669D-292D-5DF1-C402-CED3E3E5AF65}" dt="2020-10-21T14:26:56.723" v="30"/>
        <pc:sldMkLst>
          <pc:docMk/>
          <pc:sldMk cId="1356287144" sldId="365"/>
        </pc:sldMkLst>
        <pc:spChg chg="mod">
          <ac:chgData name="Guest User" userId="S::urn:spo:anon#4ff44b846de733c47111c5c02cabe0ad3a3dd38a45d9189ba4a8d15ec70cd16d::" providerId="AD" clId="Web-{B43A669D-292D-5DF1-C402-CED3E3E5AF65}" dt="2020-10-21T14:26:37.614" v="24"/>
          <ac:spMkLst>
            <pc:docMk/>
            <pc:sldMk cId="1356287144" sldId="365"/>
            <ac:spMk id="5" creationId="{FC0684E4-4620-48A2-A771-49044A5EE629}"/>
          </ac:spMkLst>
        </pc:spChg>
        <pc:spChg chg="mod">
          <ac:chgData name="Guest User" userId="S::urn:spo:anon#4ff44b846de733c47111c5c02cabe0ad3a3dd38a45d9189ba4a8d15ec70cd16d::" providerId="AD" clId="Web-{B43A669D-292D-5DF1-C402-CED3E3E5AF65}" dt="2020-10-21T14:26:31.989" v="21" actId="20577"/>
          <ac:spMkLst>
            <pc:docMk/>
            <pc:sldMk cId="1356287144" sldId="365"/>
            <ac:spMk id="6" creationId="{16A0467F-3E54-44BE-831F-A7EF53C25393}"/>
          </ac:spMkLst>
        </pc:spChg>
        <pc:spChg chg="mod">
          <ac:chgData name="Guest User" userId="S::urn:spo:anon#4ff44b846de733c47111c5c02cabe0ad3a3dd38a45d9189ba4a8d15ec70cd16d::" providerId="AD" clId="Web-{B43A669D-292D-5DF1-C402-CED3E3E5AF65}" dt="2020-10-21T14:26:51.739" v="27" actId="20577"/>
          <ac:spMkLst>
            <pc:docMk/>
            <pc:sldMk cId="1356287144" sldId="365"/>
            <ac:spMk id="18" creationId="{CB6A33CA-6261-4AFC-A548-2C8C94840C9A}"/>
          </ac:spMkLst>
        </pc:spChg>
        <pc:spChg chg="mod">
          <ac:chgData name="Guest User" userId="S::urn:spo:anon#4ff44b846de733c47111c5c02cabe0ad3a3dd38a45d9189ba4a8d15ec70cd16d::" providerId="AD" clId="Web-{B43A669D-292D-5DF1-C402-CED3E3E5AF65}" dt="2020-10-21T14:26:56.723" v="30"/>
          <ac:spMkLst>
            <pc:docMk/>
            <pc:sldMk cId="1356287144" sldId="365"/>
            <ac:spMk id="19" creationId="{CEBC6742-4844-4FEF-A96D-963595918074}"/>
          </ac:spMkLst>
        </pc:spChg>
      </pc:sldChg>
      <pc:sldChg chg="modSp">
        <pc:chgData name="Guest User" userId="S::urn:spo:anon#4ff44b846de733c47111c5c02cabe0ad3a3dd38a45d9189ba4a8d15ec70cd16d::" providerId="AD" clId="Web-{B43A669D-292D-5DF1-C402-CED3E3E5AF65}" dt="2020-10-21T14:27:50.489" v="40"/>
        <pc:sldMkLst>
          <pc:docMk/>
          <pc:sldMk cId="2593531607" sldId="366"/>
        </pc:sldMkLst>
        <pc:spChg chg="mod">
          <ac:chgData name="Guest User" userId="S::urn:spo:anon#4ff44b846de733c47111c5c02cabe0ad3a3dd38a45d9189ba4a8d15ec70cd16d::" providerId="AD" clId="Web-{B43A669D-292D-5DF1-C402-CED3E3E5AF65}" dt="2020-10-21T14:27:36.927" v="36"/>
          <ac:spMkLst>
            <pc:docMk/>
            <pc:sldMk cId="2593531607" sldId="366"/>
            <ac:spMk id="6" creationId="{5D23A5BA-45B6-4B7E-8209-DAB58EB34A03}"/>
          </ac:spMkLst>
        </pc:spChg>
        <pc:spChg chg="mod">
          <ac:chgData name="Guest User" userId="S::urn:spo:anon#4ff44b846de733c47111c5c02cabe0ad3a3dd38a45d9189ba4a8d15ec70cd16d::" providerId="AD" clId="Web-{B43A669D-292D-5DF1-C402-CED3E3E5AF65}" dt="2020-10-21T14:27:31.895" v="33" actId="20577"/>
          <ac:spMkLst>
            <pc:docMk/>
            <pc:sldMk cId="2593531607" sldId="366"/>
            <ac:spMk id="9" creationId="{D9B733F6-853D-48C6-B5B7-F6A13C80D4D0}"/>
          </ac:spMkLst>
        </pc:spChg>
        <pc:spChg chg="mod">
          <ac:chgData name="Guest User" userId="S::urn:spo:anon#4ff44b846de733c47111c5c02cabe0ad3a3dd38a45d9189ba4a8d15ec70cd16d::" providerId="AD" clId="Web-{B43A669D-292D-5DF1-C402-CED3E3E5AF65}" dt="2020-10-21T14:27:45.724" v="37" actId="20577"/>
          <ac:spMkLst>
            <pc:docMk/>
            <pc:sldMk cId="2593531607" sldId="366"/>
            <ac:spMk id="12" creationId="{A4BC4418-802B-4937-BE7F-02FAA0017953}"/>
          </ac:spMkLst>
        </pc:spChg>
        <pc:spChg chg="mod">
          <ac:chgData name="Guest User" userId="S::urn:spo:anon#4ff44b846de733c47111c5c02cabe0ad3a3dd38a45d9189ba4a8d15ec70cd16d::" providerId="AD" clId="Web-{B43A669D-292D-5DF1-C402-CED3E3E5AF65}" dt="2020-10-21T14:27:50.489" v="40"/>
          <ac:spMkLst>
            <pc:docMk/>
            <pc:sldMk cId="2593531607" sldId="366"/>
            <ac:spMk id="18" creationId="{3CA0E3B3-657E-497A-9361-A659B2A7F0A5}"/>
          </ac:spMkLst>
        </pc:spChg>
      </pc:sldChg>
      <pc:sldChg chg="addSp modSp">
        <pc:chgData name="Guest User" userId="S::urn:spo:anon#4ff44b846de733c47111c5c02cabe0ad3a3dd38a45d9189ba4a8d15ec70cd16d::" providerId="AD" clId="Web-{B43A669D-292D-5DF1-C402-CED3E3E5AF65}" dt="2020-10-21T14:37:11.711" v="306" actId="1076"/>
        <pc:sldMkLst>
          <pc:docMk/>
          <pc:sldMk cId="138286681" sldId="368"/>
        </pc:sldMkLst>
        <pc:spChg chg="add mod">
          <ac:chgData name="Guest User" userId="S::urn:spo:anon#4ff44b846de733c47111c5c02cabe0ad3a3dd38a45d9189ba4a8d15ec70cd16d::" providerId="AD" clId="Web-{B43A669D-292D-5DF1-C402-CED3E3E5AF65}" dt="2020-10-21T14:37:07.398" v="305" actId="1076"/>
          <ac:spMkLst>
            <pc:docMk/>
            <pc:sldMk cId="138286681" sldId="368"/>
            <ac:spMk id="6" creationId="{BA86C53E-17CE-4DD7-A286-2C6860FBC058}"/>
          </ac:spMkLst>
        </pc:spChg>
        <pc:spChg chg="mod">
          <ac:chgData name="Guest User" userId="S::urn:spo:anon#4ff44b846de733c47111c5c02cabe0ad3a3dd38a45d9189ba4a8d15ec70cd16d::" providerId="AD" clId="Web-{B43A669D-292D-5DF1-C402-CED3E3E5AF65}" dt="2020-10-21T14:37:11.711" v="306" actId="1076"/>
          <ac:spMkLst>
            <pc:docMk/>
            <pc:sldMk cId="138286681" sldId="368"/>
            <ac:spMk id="8" creationId="{A751A5A5-FA54-406D-A10B-7CF19E028BA5}"/>
          </ac:spMkLst>
        </pc:spChg>
        <pc:spChg chg="add mod">
          <ac:chgData name="Guest User" userId="S::urn:spo:anon#4ff44b846de733c47111c5c02cabe0ad3a3dd38a45d9189ba4a8d15ec70cd16d::" providerId="AD" clId="Web-{B43A669D-292D-5DF1-C402-CED3E3E5AF65}" dt="2020-10-21T14:37:07.382" v="304" actId="1076"/>
          <ac:spMkLst>
            <pc:docMk/>
            <pc:sldMk cId="138286681" sldId="368"/>
            <ac:spMk id="9" creationId="{027613BF-792D-4059-908F-3ECF2711DB39}"/>
          </ac:spMkLst>
        </pc:spChg>
        <pc:picChg chg="mod">
          <ac:chgData name="Guest User" userId="S::urn:spo:anon#4ff44b846de733c47111c5c02cabe0ad3a3dd38a45d9189ba4a8d15ec70cd16d::" providerId="AD" clId="Web-{B43A669D-292D-5DF1-C402-CED3E3E5AF65}" dt="2020-10-21T14:36:05.538" v="273" actId="1076"/>
          <ac:picMkLst>
            <pc:docMk/>
            <pc:sldMk cId="138286681" sldId="368"/>
            <ac:picMk id="2" creationId="{5BA407EB-84B2-4067-BF6A-614F0C5609F1}"/>
          </ac:picMkLst>
        </pc:picChg>
        <pc:picChg chg="mod">
          <ac:chgData name="Guest User" userId="S::urn:spo:anon#4ff44b846de733c47111c5c02cabe0ad3a3dd38a45d9189ba4a8d15ec70cd16d::" providerId="AD" clId="Web-{B43A669D-292D-5DF1-C402-CED3E3E5AF65}" dt="2020-10-21T14:36:05.554" v="274" actId="1076"/>
          <ac:picMkLst>
            <pc:docMk/>
            <pc:sldMk cId="138286681" sldId="368"/>
            <ac:picMk id="3" creationId="{E2997859-681E-4AF7-BD06-96163E21DDB4}"/>
          </ac:picMkLst>
        </pc:picChg>
        <pc:picChg chg="mod">
          <ac:chgData name="Guest User" userId="S::urn:spo:anon#4ff44b846de733c47111c5c02cabe0ad3a3dd38a45d9189ba4a8d15ec70cd16d::" providerId="AD" clId="Web-{B43A669D-292D-5DF1-C402-CED3E3E5AF65}" dt="2020-10-21T14:36:05.570" v="275" actId="1076"/>
          <ac:picMkLst>
            <pc:docMk/>
            <pc:sldMk cId="138286681" sldId="368"/>
            <ac:picMk id="4" creationId="{0A240F78-A66C-4152-92DB-00E650214019}"/>
          </ac:picMkLst>
        </pc:picChg>
        <pc:picChg chg="mod">
          <ac:chgData name="Guest User" userId="S::urn:spo:anon#4ff44b846de733c47111c5c02cabe0ad3a3dd38a45d9189ba4a8d15ec70cd16d::" providerId="AD" clId="Web-{B43A669D-292D-5DF1-C402-CED3E3E5AF65}" dt="2020-10-21T14:36:05.601" v="276" actId="1076"/>
          <ac:picMkLst>
            <pc:docMk/>
            <pc:sldMk cId="138286681" sldId="368"/>
            <ac:picMk id="5" creationId="{625123DC-7530-4A9E-BFD7-496718FE3B85}"/>
          </ac:picMkLst>
        </pc:picChg>
        <pc:picChg chg="add mod">
          <ac:chgData name="Guest User" userId="S::urn:spo:anon#4ff44b846de733c47111c5c02cabe0ad3a3dd38a45d9189ba4a8d15ec70cd16d::" providerId="AD" clId="Web-{B43A669D-292D-5DF1-C402-CED3E3E5AF65}" dt="2020-10-21T14:37:07.382" v="303" actId="1076"/>
          <ac:picMkLst>
            <pc:docMk/>
            <pc:sldMk cId="138286681" sldId="368"/>
            <ac:picMk id="12" creationId="{98F43309-7EA9-4E11-A88C-899BD7BA965F}"/>
          </ac:picMkLst>
        </pc:picChg>
        <pc:cxnChg chg="mod">
          <ac:chgData name="Guest User" userId="S::urn:spo:anon#4ff44b846de733c47111c5c02cabe0ad3a3dd38a45d9189ba4a8d15ec70cd16d::" providerId="AD" clId="Web-{B43A669D-292D-5DF1-C402-CED3E3E5AF65}" dt="2020-10-21T14:36:05.632" v="280" actId="1076"/>
          <ac:cxnSpMkLst>
            <pc:docMk/>
            <pc:sldMk cId="138286681" sldId="368"/>
            <ac:cxnSpMk id="7" creationId="{33F8EB9B-961E-47DF-A223-38D53E794BDD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01" v="277" actId="1076"/>
          <ac:cxnSpMkLst>
            <pc:docMk/>
            <pc:sldMk cId="138286681" sldId="368"/>
            <ac:cxnSpMk id="14" creationId="{FC8364F1-0C0E-4573-8744-A972942B88D7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16" v="278" actId="1076"/>
          <ac:cxnSpMkLst>
            <pc:docMk/>
            <pc:sldMk cId="138286681" sldId="368"/>
            <ac:cxnSpMk id="15" creationId="{6B4BFB95-FB26-4D99-8F8E-35D466D1D4FA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16" v="279" actId="1076"/>
          <ac:cxnSpMkLst>
            <pc:docMk/>
            <pc:sldMk cId="138286681" sldId="368"/>
            <ac:cxnSpMk id="17" creationId="{110B4AB4-5772-4DAA-9232-54CF585CE5CB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32" v="281" actId="1076"/>
          <ac:cxnSpMkLst>
            <pc:docMk/>
            <pc:sldMk cId="138286681" sldId="368"/>
            <ac:cxnSpMk id="20" creationId="{E8A7FE2E-52CB-429D-BF75-FD2D31E85F22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48" v="282" actId="1076"/>
          <ac:cxnSpMkLst>
            <pc:docMk/>
            <pc:sldMk cId="138286681" sldId="368"/>
            <ac:cxnSpMk id="21" creationId="{29A7002A-2BFD-4037-958D-5611DA9352F2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48" v="283" actId="1076"/>
          <ac:cxnSpMkLst>
            <pc:docMk/>
            <pc:sldMk cId="138286681" sldId="368"/>
            <ac:cxnSpMk id="22" creationId="{4FF9C626-FA08-4CD7-8C30-17676A101AED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63" v="284" actId="1076"/>
          <ac:cxnSpMkLst>
            <pc:docMk/>
            <pc:sldMk cId="138286681" sldId="368"/>
            <ac:cxnSpMk id="23" creationId="{1FE2F63B-04AE-44D0-8C04-CE3D32C2114F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63" v="285" actId="1076"/>
          <ac:cxnSpMkLst>
            <pc:docMk/>
            <pc:sldMk cId="138286681" sldId="368"/>
            <ac:cxnSpMk id="24" creationId="{A319B2B5-F31D-47A0-93AC-9891BB7D9981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63" v="286" actId="1076"/>
          <ac:cxnSpMkLst>
            <pc:docMk/>
            <pc:sldMk cId="138286681" sldId="368"/>
            <ac:cxnSpMk id="25" creationId="{560A51C8-CA2D-4889-BB39-DD5E819F3947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79" v="287" actId="1076"/>
          <ac:cxnSpMkLst>
            <pc:docMk/>
            <pc:sldMk cId="138286681" sldId="368"/>
            <ac:cxnSpMk id="26" creationId="{37B06E93-8509-4A57-A5DF-B26D054C37B2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79" v="288" actId="1076"/>
          <ac:cxnSpMkLst>
            <pc:docMk/>
            <pc:sldMk cId="138286681" sldId="368"/>
            <ac:cxnSpMk id="27" creationId="{756056C3-E886-4842-A7EC-DBEA04B2968E}"/>
          </ac:cxnSpMkLst>
        </pc:cxnChg>
        <pc:cxnChg chg="mod">
          <ac:chgData name="Guest User" userId="S::urn:spo:anon#4ff44b846de733c47111c5c02cabe0ad3a3dd38a45d9189ba4a8d15ec70cd16d::" providerId="AD" clId="Web-{B43A669D-292D-5DF1-C402-CED3E3E5AF65}" dt="2020-10-21T14:36:05.695" v="289" actId="1076"/>
          <ac:cxnSpMkLst>
            <pc:docMk/>
            <pc:sldMk cId="138286681" sldId="368"/>
            <ac:cxnSpMk id="28" creationId="{F162AC02-D8B5-4FF4-BF6B-27F1129C337E}"/>
          </ac:cxnSpMkLst>
        </pc:cxnChg>
      </pc:sldChg>
      <pc:sldChg chg="modSp">
        <pc:chgData name="Guest User" userId="S::urn:spo:anon#4ff44b846de733c47111c5c02cabe0ad3a3dd38a45d9189ba4a8d15ec70cd16d::" providerId="AD" clId="Web-{B43A669D-292D-5DF1-C402-CED3E3E5AF65}" dt="2020-10-21T14:39:56.524" v="328" actId="20577"/>
        <pc:sldMkLst>
          <pc:docMk/>
          <pc:sldMk cId="1122238049" sldId="372"/>
        </pc:sldMkLst>
        <pc:spChg chg="mod">
          <ac:chgData name="Guest User" userId="S::urn:spo:anon#4ff44b846de733c47111c5c02cabe0ad3a3dd38a45d9189ba4a8d15ec70cd16d::" providerId="AD" clId="Web-{B43A669D-292D-5DF1-C402-CED3E3E5AF65}" dt="2020-10-21T14:39:56.524" v="328" actId="20577"/>
          <ac:spMkLst>
            <pc:docMk/>
            <pc:sldMk cId="1122238049" sldId="372"/>
            <ac:spMk id="11" creationId="{2ECC0142-E2C5-FA47-9B63-62004FEAAF88}"/>
          </ac:spMkLst>
        </pc:spChg>
      </pc:sldChg>
      <pc:sldChg chg="addCm">
        <pc:chgData name="Guest User" userId="S::urn:spo:anon#4ff44b846de733c47111c5c02cabe0ad3a3dd38a45d9189ba4a8d15ec70cd16d::" providerId="AD" clId="Web-{B43A669D-292D-5DF1-C402-CED3E3E5AF65}" dt="2020-10-21T14:41:55.134" v="356"/>
        <pc:sldMkLst>
          <pc:docMk/>
          <pc:sldMk cId="2312419091" sldId="375"/>
        </pc:sldMkLst>
      </pc:sldChg>
      <pc:sldChg chg="addCm modCm">
        <pc:chgData name="Guest User" userId="S::urn:spo:anon#4ff44b846de733c47111c5c02cabe0ad3a3dd38a45d9189ba4a8d15ec70cd16d::" providerId="AD" clId="Web-{B43A669D-292D-5DF1-C402-CED3E3E5AF65}" dt="2020-10-21T15:18:00.784" v="381"/>
        <pc:sldMkLst>
          <pc:docMk/>
          <pc:sldMk cId="3145588599" sldId="377"/>
        </pc:sldMkLst>
      </pc:sldChg>
      <pc:sldChg chg="modSp ord addCm">
        <pc:chgData name="Guest User" userId="S::urn:spo:anon#4ff44b846de733c47111c5c02cabe0ad3a3dd38a45d9189ba4a8d15ec70cd16d::" providerId="AD" clId="Web-{B43A669D-292D-5DF1-C402-CED3E3E5AF65}" dt="2020-10-21T15:12:31.329" v="379"/>
        <pc:sldMkLst>
          <pc:docMk/>
          <pc:sldMk cId="3777663994" sldId="378"/>
        </pc:sldMkLst>
        <pc:spChg chg="mod">
          <ac:chgData name="Guest User" userId="S::urn:spo:anon#4ff44b846de733c47111c5c02cabe0ad3a3dd38a45d9189ba4a8d15ec70cd16d::" providerId="AD" clId="Web-{B43A669D-292D-5DF1-C402-CED3E3E5AF65}" dt="2020-10-21T14:41:03.743" v="352" actId="20577"/>
          <ac:spMkLst>
            <pc:docMk/>
            <pc:sldMk cId="3777663994" sldId="378"/>
            <ac:spMk id="11" creationId="{2ECC0142-E2C5-FA47-9B63-62004FEAAF88}"/>
          </ac:spMkLst>
        </pc:spChg>
      </pc:sldChg>
    </pc:docChg>
  </pc:docChgLst>
  <pc:docChgLst>
    <pc:chgData name="Guest User" userId="S::urn:spo:anon#4b35a7836ddba39dc90e72cc63f55045c9d739a828dd91480bf423e56b4c1748::" providerId="AD" clId="Web-{8C423B7C-9518-334A-6C55-18C104F29376}"/>
    <pc:docChg chg="addSld modSld sldOrd">
      <pc:chgData name="Guest User" userId="S::urn:spo:anon#4b35a7836ddba39dc90e72cc63f55045c9d739a828dd91480bf423e56b4c1748::" providerId="AD" clId="Web-{8C423B7C-9518-334A-6C55-18C104F29376}" dt="2020-10-19T14:09:14.637" v="905" actId="20577"/>
      <pc:docMkLst>
        <pc:docMk/>
      </pc:docMkLst>
      <pc:sldChg chg="modSp">
        <pc:chgData name="Guest User" userId="S::urn:spo:anon#4b35a7836ddba39dc90e72cc63f55045c9d739a828dd91480bf423e56b4c1748::" providerId="AD" clId="Web-{8C423B7C-9518-334A-6C55-18C104F29376}" dt="2020-10-19T13:17:27.891" v="47" actId="20577"/>
        <pc:sldMkLst>
          <pc:docMk/>
          <pc:sldMk cId="2329451813" sldId="265"/>
        </pc:sldMkLst>
        <pc:spChg chg="mod">
          <ac:chgData name="Guest User" userId="S::urn:spo:anon#4b35a7836ddba39dc90e72cc63f55045c9d739a828dd91480bf423e56b4c1748::" providerId="AD" clId="Web-{8C423B7C-9518-334A-6C55-18C104F29376}" dt="2020-10-19T13:17:27.891" v="47" actId="20577"/>
          <ac:spMkLst>
            <pc:docMk/>
            <pc:sldMk cId="2329451813" sldId="265"/>
            <ac:spMk id="11" creationId="{B3FB0FE2-FB40-EC41-BB99-BB0B603DB852}"/>
          </ac:spMkLst>
        </pc:spChg>
      </pc:sldChg>
      <pc:sldChg chg="delSp modSp">
        <pc:chgData name="Guest User" userId="S::urn:spo:anon#4b35a7836ddba39dc90e72cc63f55045c9d739a828dd91480bf423e56b4c1748::" providerId="AD" clId="Web-{8C423B7C-9518-334A-6C55-18C104F29376}" dt="2020-10-19T13:19:49.644" v="98"/>
        <pc:sldMkLst>
          <pc:docMk/>
          <pc:sldMk cId="2138726511" sldId="266"/>
        </pc:sldMkLst>
        <pc:spChg chg="mod">
          <ac:chgData name="Guest User" userId="S::urn:spo:anon#4b35a7836ddba39dc90e72cc63f55045c9d739a828dd91480bf423e56b4c1748::" providerId="AD" clId="Web-{8C423B7C-9518-334A-6C55-18C104F29376}" dt="2020-10-19T13:17:10.672" v="31" actId="20577"/>
          <ac:spMkLst>
            <pc:docMk/>
            <pc:sldMk cId="2138726511" sldId="266"/>
            <ac:spMk id="10" creationId="{CB271862-BA11-8844-9F0F-D65EC2B7B6BA}"/>
          </ac:spMkLst>
        </pc:spChg>
        <pc:picChg chg="del">
          <ac:chgData name="Guest User" userId="S::urn:spo:anon#4b35a7836ddba39dc90e72cc63f55045c9d739a828dd91480bf423e56b4c1748::" providerId="AD" clId="Web-{8C423B7C-9518-334A-6C55-18C104F29376}" dt="2020-10-19T13:19:49.644" v="98"/>
          <ac:picMkLst>
            <pc:docMk/>
            <pc:sldMk cId="2138726511" sldId="266"/>
            <ac:picMk id="7" creationId="{2656EF2D-711E-4AD4-BF0C-ABB9B2DE8424}"/>
          </ac:picMkLst>
        </pc:picChg>
        <pc:picChg chg="del">
          <ac:chgData name="Guest User" userId="S::urn:spo:anon#4b35a7836ddba39dc90e72cc63f55045c9d739a828dd91480bf423e56b4c1748::" providerId="AD" clId="Web-{8C423B7C-9518-334A-6C55-18C104F29376}" dt="2020-10-19T13:19:49.644" v="97"/>
          <ac:picMkLst>
            <pc:docMk/>
            <pc:sldMk cId="2138726511" sldId="266"/>
            <ac:picMk id="9" creationId="{3B517344-2335-43BE-BE3A-18652A9708E1}"/>
          </ac:picMkLst>
        </pc:picChg>
      </pc:sldChg>
      <pc:sldChg chg="addSp delSp modSp">
        <pc:chgData name="Guest User" userId="S::urn:spo:anon#4b35a7836ddba39dc90e72cc63f55045c9d739a828dd91480bf423e56b4c1748::" providerId="AD" clId="Web-{8C423B7C-9518-334A-6C55-18C104F29376}" dt="2020-10-19T13:22:35.304" v="118" actId="1076"/>
        <pc:sldMkLst>
          <pc:docMk/>
          <pc:sldMk cId="3460365698" sldId="267"/>
        </pc:sldMkLst>
        <pc:spChg chg="mod">
          <ac:chgData name="Guest User" userId="S::urn:spo:anon#4b35a7836ddba39dc90e72cc63f55045c9d739a828dd91480bf423e56b4c1748::" providerId="AD" clId="Web-{8C423B7C-9518-334A-6C55-18C104F29376}" dt="2020-10-19T13:17:12.640" v="37" actId="20577"/>
          <ac:spMkLst>
            <pc:docMk/>
            <pc:sldMk cId="3460365698" sldId="267"/>
            <ac:spMk id="10" creationId="{CB271862-BA11-8844-9F0F-D65EC2B7B6BA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3:22:16.507" v="114" actId="20577"/>
          <ac:spMkLst>
            <pc:docMk/>
            <pc:sldMk cId="3460365698" sldId="267"/>
            <ac:spMk id="11" creationId="{2ECC0142-E2C5-FA47-9B63-62004FEAAF88}"/>
          </ac:spMkLst>
        </pc:spChg>
        <pc:picChg chg="add mod">
          <ac:chgData name="Guest User" userId="S::urn:spo:anon#4b35a7836ddba39dc90e72cc63f55045c9d739a828dd91480bf423e56b4c1748::" providerId="AD" clId="Web-{8C423B7C-9518-334A-6C55-18C104F29376}" dt="2020-10-19T13:21:56.038" v="109" actId="1076"/>
          <ac:picMkLst>
            <pc:docMk/>
            <pc:sldMk cId="3460365698" sldId="267"/>
            <ac:picMk id="2" creationId="{05D8C946-0FE6-4838-9843-423ABB2C0275}"/>
          </ac:picMkLst>
        </pc:picChg>
        <pc:picChg chg="mod">
          <ac:chgData name="Guest User" userId="S::urn:spo:anon#4b35a7836ddba39dc90e72cc63f55045c9d739a828dd91480bf423e56b4c1748::" providerId="AD" clId="Web-{8C423B7C-9518-334A-6C55-18C104F29376}" dt="2020-10-19T13:22:35.304" v="118" actId="1076"/>
          <ac:picMkLst>
            <pc:docMk/>
            <pc:sldMk cId="3460365698" sldId="267"/>
            <ac:picMk id="3" creationId="{56D4C573-C180-4357-A565-A3B588760196}"/>
          </ac:picMkLst>
        </pc:picChg>
        <pc:picChg chg="del">
          <ac:chgData name="Guest User" userId="S::urn:spo:anon#4b35a7836ddba39dc90e72cc63f55045c9d739a828dd91480bf423e56b4c1748::" providerId="AD" clId="Web-{8C423B7C-9518-334A-6C55-18C104F29376}" dt="2020-10-19T13:21:48.303" v="105"/>
          <ac:picMkLst>
            <pc:docMk/>
            <pc:sldMk cId="3460365698" sldId="267"/>
            <ac:picMk id="1026" creationId="{3977F160-1C5C-4E6A-893F-E724B43C7EB5}"/>
          </ac:picMkLst>
        </pc:picChg>
      </pc:sldChg>
      <pc:sldChg chg="modSp">
        <pc:chgData name="Guest User" userId="S::urn:spo:anon#4b35a7836ddba39dc90e72cc63f55045c9d739a828dd91480bf423e56b4c1748::" providerId="AD" clId="Web-{8C423B7C-9518-334A-6C55-18C104F29376}" dt="2020-10-19T13:49:10.593" v="419" actId="20577"/>
        <pc:sldMkLst>
          <pc:docMk/>
          <pc:sldMk cId="1348737865" sldId="271"/>
        </pc:sldMkLst>
        <pc:spChg chg="mod">
          <ac:chgData name="Guest User" userId="S::urn:spo:anon#4b35a7836ddba39dc90e72cc63f55045c9d739a828dd91480bf423e56b4c1748::" providerId="AD" clId="Web-{8C423B7C-9518-334A-6C55-18C104F29376}" dt="2020-10-19T13:49:10.593" v="419" actId="20577"/>
          <ac:spMkLst>
            <pc:docMk/>
            <pc:sldMk cId="1348737865" sldId="271"/>
            <ac:spMk id="7" creationId="{A2C2D5D6-9F46-440E-8EAD-BF089DC49C94}"/>
          </ac:spMkLst>
        </pc:spChg>
      </pc:sldChg>
      <pc:sldChg chg="modSp">
        <pc:chgData name="Guest User" userId="S::urn:spo:anon#4b35a7836ddba39dc90e72cc63f55045c9d739a828dd91480bf423e56b4c1748::" providerId="AD" clId="Web-{8C423B7C-9518-334A-6C55-18C104F29376}" dt="2020-10-19T13:52:49.082" v="426" actId="20577"/>
        <pc:sldMkLst>
          <pc:docMk/>
          <pc:sldMk cId="947487626" sldId="272"/>
        </pc:sldMkLst>
        <pc:spChg chg="mod">
          <ac:chgData name="Guest User" userId="S::urn:spo:anon#4b35a7836ddba39dc90e72cc63f55045c9d739a828dd91480bf423e56b4c1748::" providerId="AD" clId="Web-{8C423B7C-9518-334A-6C55-18C104F29376}" dt="2020-10-19T13:52:49.082" v="426" actId="20577"/>
          <ac:spMkLst>
            <pc:docMk/>
            <pc:sldMk cId="947487626" sldId="272"/>
            <ac:spMk id="11" creationId="{B3FB0FE2-FB40-EC41-BB99-BB0B603DB852}"/>
          </ac:spMkLst>
        </pc:spChg>
      </pc:sldChg>
      <pc:sldChg chg="addSp modSp">
        <pc:chgData name="Guest User" userId="S::urn:spo:anon#4b35a7836ddba39dc90e72cc63f55045c9d739a828dd91480bf423e56b4c1748::" providerId="AD" clId="Web-{8C423B7C-9518-334A-6C55-18C104F29376}" dt="2020-10-19T13:49:05.483" v="416" actId="20577"/>
        <pc:sldMkLst>
          <pc:docMk/>
          <pc:sldMk cId="2710971274" sldId="277"/>
        </pc:sldMkLst>
        <pc:spChg chg="add mod">
          <ac:chgData name="Guest User" userId="S::urn:spo:anon#4b35a7836ddba39dc90e72cc63f55045c9d739a828dd91480bf423e56b4c1748::" providerId="AD" clId="Web-{8C423B7C-9518-334A-6C55-18C104F29376}" dt="2020-10-19T13:49:05.483" v="416" actId="20577"/>
          <ac:spMkLst>
            <pc:docMk/>
            <pc:sldMk cId="2710971274" sldId="277"/>
            <ac:spMk id="3" creationId="{C853C03A-0B03-4854-9171-73473DF1F9D2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3:42:06.801" v="252" actId="20577"/>
          <ac:spMkLst>
            <pc:docMk/>
            <pc:sldMk cId="2710971274" sldId="277"/>
            <ac:spMk id="11" creationId="{2ECC0142-E2C5-FA47-9B63-62004FEAAF88}"/>
          </ac:spMkLst>
        </pc:spChg>
        <pc:picChg chg="add mod">
          <ac:chgData name="Guest User" userId="S::urn:spo:anon#4b35a7836ddba39dc90e72cc63f55045c9d739a828dd91480bf423e56b4c1748::" providerId="AD" clId="Web-{8C423B7C-9518-334A-6C55-18C104F29376}" dt="2020-10-19T13:48:36.561" v="369" actId="1076"/>
          <ac:picMkLst>
            <pc:docMk/>
            <pc:sldMk cId="2710971274" sldId="277"/>
            <ac:picMk id="2" creationId="{1AB945D9-7B64-429C-A0EA-FAEE15E0F9E2}"/>
          </ac:picMkLst>
        </pc:picChg>
      </pc:sldChg>
      <pc:sldChg chg="addSp delSp modSp ord addCm">
        <pc:chgData name="Guest User" userId="S::urn:spo:anon#4b35a7836ddba39dc90e72cc63f55045c9d739a828dd91480bf423e56b4c1748::" providerId="AD" clId="Web-{8C423B7C-9518-334A-6C55-18C104F29376}" dt="2020-10-19T13:28:53.142" v="166" actId="14100"/>
        <pc:sldMkLst>
          <pc:docMk/>
          <pc:sldMk cId="881819559" sldId="349"/>
        </pc:sldMkLst>
        <pc:spChg chg="mod">
          <ac:chgData name="Guest User" userId="S::urn:spo:anon#4b35a7836ddba39dc90e72cc63f55045c9d739a828dd91480bf423e56b4c1748::" providerId="AD" clId="Web-{8C423B7C-9518-334A-6C55-18C104F29376}" dt="2020-10-19T13:17:14.422" v="43" actId="20577"/>
          <ac:spMkLst>
            <pc:docMk/>
            <pc:sldMk cId="881819559" sldId="349"/>
            <ac:spMk id="10" creationId="{CB271862-BA11-8844-9F0F-D65EC2B7B6BA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3:19:31.097" v="94" actId="20577"/>
          <ac:spMkLst>
            <pc:docMk/>
            <pc:sldMk cId="881819559" sldId="349"/>
            <ac:spMk id="11" creationId="{2ECC0142-E2C5-FA47-9B63-62004FEAAF88}"/>
          </ac:spMkLst>
        </pc:spChg>
        <pc:spChg chg="del">
          <ac:chgData name="Guest User" userId="S::urn:spo:anon#4b35a7836ddba39dc90e72cc63f55045c9d739a828dd91480bf423e56b4c1748::" providerId="AD" clId="Web-{8C423B7C-9518-334A-6C55-18C104F29376}" dt="2020-10-19T13:19:22.956" v="54"/>
          <ac:spMkLst>
            <pc:docMk/>
            <pc:sldMk cId="881819559" sldId="349"/>
            <ac:spMk id="42" creationId="{1CF12D0E-C8EC-4833-A728-97CC2110915A}"/>
          </ac:spMkLst>
        </pc:spChg>
        <pc:spChg chg="del">
          <ac:chgData name="Guest User" userId="S::urn:spo:anon#4b35a7836ddba39dc90e72cc63f55045c9d739a828dd91480bf423e56b4c1748::" providerId="AD" clId="Web-{8C423B7C-9518-334A-6C55-18C104F29376}" dt="2020-10-19T13:19:22.956" v="53"/>
          <ac:spMkLst>
            <pc:docMk/>
            <pc:sldMk cId="881819559" sldId="349"/>
            <ac:spMk id="43" creationId="{8F02CFDF-AE6D-4EF9-B3F9-6EA81561C3EE}"/>
          </ac:spMkLst>
        </pc:spChg>
        <pc:spChg chg="del">
          <ac:chgData name="Guest User" userId="S::urn:spo:anon#4b35a7836ddba39dc90e72cc63f55045c9d739a828dd91480bf423e56b4c1748::" providerId="AD" clId="Web-{8C423B7C-9518-334A-6C55-18C104F29376}" dt="2020-10-19T13:19:22.956" v="52"/>
          <ac:spMkLst>
            <pc:docMk/>
            <pc:sldMk cId="881819559" sldId="349"/>
            <ac:spMk id="44" creationId="{6EAC1075-2945-47B2-9136-926E3DFAAA0C}"/>
          </ac:spMkLst>
        </pc:spChg>
        <pc:picChg chg="del">
          <ac:chgData name="Guest User" userId="S::urn:spo:anon#4b35a7836ddba39dc90e72cc63f55045c9d739a828dd91480bf423e56b4c1748::" providerId="AD" clId="Web-{8C423B7C-9518-334A-6C55-18C104F29376}" dt="2020-10-19T13:19:22.972" v="57"/>
          <ac:picMkLst>
            <pc:docMk/>
            <pc:sldMk cId="881819559" sldId="349"/>
            <ac:picMk id="2" creationId="{D4E99AB2-5E37-40C1-948C-59E83E7B192D}"/>
          </ac:picMkLst>
        </pc:picChg>
        <pc:picChg chg="add mod">
          <ac:chgData name="Guest User" userId="S::urn:spo:anon#4b35a7836ddba39dc90e72cc63f55045c9d739a828dd91480bf423e56b4c1748::" providerId="AD" clId="Web-{8C423B7C-9518-334A-6C55-18C104F29376}" dt="2020-10-19T13:19:51.988" v="101" actId="1076"/>
          <ac:picMkLst>
            <pc:docMk/>
            <pc:sldMk cId="881819559" sldId="349"/>
            <ac:picMk id="3" creationId="{682FD550-E81C-4FD9-9045-904441D598BF}"/>
          </ac:picMkLst>
        </pc:picChg>
        <pc:picChg chg="add mod">
          <ac:chgData name="Guest User" userId="S::urn:spo:anon#4b35a7836ddba39dc90e72cc63f55045c9d739a828dd91480bf423e56b4c1748::" providerId="AD" clId="Web-{8C423B7C-9518-334A-6C55-18C104F29376}" dt="2020-10-19T13:19:53.426" v="103" actId="1076"/>
          <ac:picMkLst>
            <pc:docMk/>
            <pc:sldMk cId="881819559" sldId="349"/>
            <ac:picMk id="7" creationId="{BCBCE3BB-A151-4670-AD71-3380E049182C}"/>
          </ac:picMkLst>
        </pc:picChg>
        <pc:picChg chg="add mod">
          <ac:chgData name="Guest User" userId="S::urn:spo:anon#4b35a7836ddba39dc90e72cc63f55045c9d739a828dd91480bf423e56b4c1748::" providerId="AD" clId="Web-{8C423B7C-9518-334A-6C55-18C104F29376}" dt="2020-10-19T13:28:53.142" v="166" actId="14100"/>
          <ac:picMkLst>
            <pc:docMk/>
            <pc:sldMk cId="881819559" sldId="349"/>
            <ac:picMk id="8" creationId="{463FA52E-60D3-4C17-AF37-B458421576AF}"/>
          </ac:picMkLst>
        </pc:picChg>
        <pc:cxnChg chg="del">
          <ac:chgData name="Guest User" userId="S::urn:spo:anon#4b35a7836ddba39dc90e72cc63f55045c9d739a828dd91480bf423e56b4c1748::" providerId="AD" clId="Web-{8C423B7C-9518-334A-6C55-18C104F29376}" dt="2020-10-19T13:19:22.956" v="56"/>
          <ac:cxnSpMkLst>
            <pc:docMk/>
            <pc:sldMk cId="881819559" sldId="349"/>
            <ac:cxnSpMk id="37" creationId="{91D87CCD-4381-4F8A-A182-D6DF38B903D8}"/>
          </ac:cxnSpMkLst>
        </pc:cxnChg>
        <pc:cxnChg chg="del">
          <ac:chgData name="Guest User" userId="S::urn:spo:anon#4b35a7836ddba39dc90e72cc63f55045c9d739a828dd91480bf423e56b4c1748::" providerId="AD" clId="Web-{8C423B7C-9518-334A-6C55-18C104F29376}" dt="2020-10-19T13:19:22.956" v="55"/>
          <ac:cxnSpMkLst>
            <pc:docMk/>
            <pc:sldMk cId="881819559" sldId="349"/>
            <ac:cxnSpMk id="39" creationId="{676A3D5C-581E-4A50-A4AF-5D7568ABDC10}"/>
          </ac:cxnSpMkLst>
        </pc:cxnChg>
      </pc:sldChg>
      <pc:sldChg chg="addSp modSp ord">
        <pc:chgData name="Guest User" userId="S::urn:spo:anon#4b35a7836ddba39dc90e72cc63f55045c9d739a828dd91480bf423e56b4c1748::" providerId="AD" clId="Web-{8C423B7C-9518-334A-6C55-18C104F29376}" dt="2020-10-19T13:47:59.841" v="365" actId="20577"/>
        <pc:sldMkLst>
          <pc:docMk/>
          <pc:sldMk cId="3902450428" sldId="350"/>
        </pc:sldMkLst>
        <pc:spChg chg="add mod">
          <ac:chgData name="Guest User" userId="S::urn:spo:anon#4b35a7836ddba39dc90e72cc63f55045c9d739a828dd91480bf423e56b4c1748::" providerId="AD" clId="Web-{8C423B7C-9518-334A-6C55-18C104F29376}" dt="2020-10-19T13:47:59.841" v="365" actId="20577"/>
          <ac:spMkLst>
            <pc:docMk/>
            <pc:sldMk cId="3902450428" sldId="350"/>
            <ac:spMk id="2" creationId="{4704A156-9017-4C74-8899-82DAF229A330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3:46:03.072" v="314" actId="20577"/>
          <ac:spMkLst>
            <pc:docMk/>
            <pc:sldMk cId="3902450428" sldId="350"/>
            <ac:spMk id="11" creationId="{2ECC0142-E2C5-FA47-9B63-62004FEAAF88}"/>
          </ac:spMkLst>
        </pc:spChg>
      </pc:sldChg>
      <pc:sldChg chg="addSp delSp modSp">
        <pc:chgData name="Guest User" userId="S::urn:spo:anon#4b35a7836ddba39dc90e72cc63f55045c9d739a828dd91480bf423e56b4c1748::" providerId="AD" clId="Web-{8C423B7C-9518-334A-6C55-18C104F29376}" dt="2020-10-19T13:53:01.973" v="445" actId="20577"/>
        <pc:sldMkLst>
          <pc:docMk/>
          <pc:sldMk cId="2208829539" sldId="351"/>
        </pc:sldMkLst>
        <pc:spChg chg="mod">
          <ac:chgData name="Guest User" userId="S::urn:spo:anon#4b35a7836ddba39dc90e72cc63f55045c9d739a828dd91480bf423e56b4c1748::" providerId="AD" clId="Web-{8C423B7C-9518-334A-6C55-18C104F29376}" dt="2020-10-19T13:53:01.973" v="445" actId="20577"/>
          <ac:spMkLst>
            <pc:docMk/>
            <pc:sldMk cId="2208829539" sldId="351"/>
            <ac:spMk id="10" creationId="{CB271862-BA11-8844-9F0F-D65EC2B7B6BA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3:29:49.190" v="211" actId="20577"/>
          <ac:spMkLst>
            <pc:docMk/>
            <pc:sldMk cId="2208829539" sldId="351"/>
            <ac:spMk id="12" creationId="{C88D9A8D-48ED-48E8-A6E9-A007493BF737}"/>
          </ac:spMkLst>
        </pc:spChg>
        <pc:picChg chg="add del mod">
          <ac:chgData name="Guest User" userId="S::urn:spo:anon#4b35a7836ddba39dc90e72cc63f55045c9d739a828dd91480bf423e56b4c1748::" providerId="AD" clId="Web-{8C423B7C-9518-334A-6C55-18C104F29376}" dt="2020-10-19T13:28:47.360" v="163"/>
          <ac:picMkLst>
            <pc:docMk/>
            <pc:sldMk cId="2208829539" sldId="351"/>
            <ac:picMk id="3" creationId="{A0573F72-14B7-41F1-9034-AC4DE688287D}"/>
          </ac:picMkLst>
        </pc:picChg>
      </pc:sldChg>
      <pc:sldChg chg="modSp">
        <pc:chgData name="Guest User" userId="S::urn:spo:anon#4b35a7836ddba39dc90e72cc63f55045c9d739a828dd91480bf423e56b4c1748::" providerId="AD" clId="Web-{8C423B7C-9518-334A-6C55-18C104F29376}" dt="2020-10-19T13:55:49.696" v="529" actId="20577"/>
        <pc:sldMkLst>
          <pc:docMk/>
          <pc:sldMk cId="1174304563" sldId="354"/>
        </pc:sldMkLst>
        <pc:spChg chg="mod">
          <ac:chgData name="Guest User" userId="S::urn:spo:anon#4b35a7836ddba39dc90e72cc63f55045c9d739a828dd91480bf423e56b4c1748::" providerId="AD" clId="Web-{8C423B7C-9518-334A-6C55-18C104F29376}" dt="2020-10-19T13:55:49.696" v="529" actId="20577"/>
          <ac:spMkLst>
            <pc:docMk/>
            <pc:sldMk cId="1174304563" sldId="354"/>
            <ac:spMk id="8" creationId="{4949FF26-D295-4905-BF9F-BB74B71AF920}"/>
          </ac:spMkLst>
        </pc:spChg>
      </pc:sldChg>
      <pc:sldChg chg="addSp modSp">
        <pc:chgData name="Guest User" userId="S::urn:spo:anon#4b35a7836ddba39dc90e72cc63f55045c9d739a828dd91480bf423e56b4c1748::" providerId="AD" clId="Web-{8C423B7C-9518-334A-6C55-18C104F29376}" dt="2020-10-19T14:00:07.968" v="728" actId="20577"/>
        <pc:sldMkLst>
          <pc:docMk/>
          <pc:sldMk cId="3951909832" sldId="355"/>
        </pc:sldMkLst>
        <pc:spChg chg="add mod">
          <ac:chgData name="Guest User" userId="S::urn:spo:anon#4b35a7836ddba39dc90e72cc63f55045c9d739a828dd91480bf423e56b4c1748::" providerId="AD" clId="Web-{8C423B7C-9518-334A-6C55-18C104F29376}" dt="2020-10-19T14:00:07.968" v="728" actId="20577"/>
          <ac:spMkLst>
            <pc:docMk/>
            <pc:sldMk cId="3951909832" sldId="355"/>
            <ac:spMk id="2" creationId="{71E0DB8F-B7F7-41C2-972C-B9C25092B992}"/>
          </ac:spMkLst>
        </pc:spChg>
      </pc:sldChg>
      <pc:sldChg chg="addSp delSp modSp">
        <pc:chgData name="Guest User" userId="S::urn:spo:anon#4b35a7836ddba39dc90e72cc63f55045c9d739a828dd91480bf423e56b4c1748::" providerId="AD" clId="Web-{8C423B7C-9518-334A-6C55-18C104F29376}" dt="2020-10-19T14:05:01.490" v="825"/>
        <pc:sldMkLst>
          <pc:docMk/>
          <pc:sldMk cId="1821297108" sldId="357"/>
        </pc:sldMkLst>
        <pc:spChg chg="add mod">
          <ac:chgData name="Guest User" userId="S::urn:spo:anon#4b35a7836ddba39dc90e72cc63f55045c9d739a828dd91480bf423e56b4c1748::" providerId="AD" clId="Web-{8C423B7C-9518-334A-6C55-18C104F29376}" dt="2020-10-19T14:04:45.834" v="824" actId="1076"/>
          <ac:spMkLst>
            <pc:docMk/>
            <pc:sldMk cId="1821297108" sldId="357"/>
            <ac:spMk id="2" creationId="{F732EE5C-45FF-4CD6-8241-1581F5441E59}"/>
          </ac:spMkLst>
        </pc:spChg>
        <pc:picChg chg="del">
          <ac:chgData name="Guest User" userId="S::urn:spo:anon#4b35a7836ddba39dc90e72cc63f55045c9d739a828dd91480bf423e56b4c1748::" providerId="AD" clId="Web-{8C423B7C-9518-334A-6C55-18C104F29376}" dt="2020-10-19T14:05:01.490" v="825"/>
          <ac:picMkLst>
            <pc:docMk/>
            <pc:sldMk cId="1821297108" sldId="357"/>
            <ac:picMk id="4101" creationId="{F0FB0D76-9A4C-4804-A2AC-76DCE4320459}"/>
          </ac:picMkLst>
        </pc:picChg>
      </pc:sldChg>
      <pc:sldChg chg="addSp modSp">
        <pc:chgData name="Guest User" userId="S::urn:spo:anon#4b35a7836ddba39dc90e72cc63f55045c9d739a828dd91480bf423e56b4c1748::" providerId="AD" clId="Web-{8C423B7C-9518-334A-6C55-18C104F29376}" dt="2020-10-19T13:57:15.792" v="577" actId="20577"/>
        <pc:sldMkLst>
          <pc:docMk/>
          <pc:sldMk cId="1967457598" sldId="358"/>
        </pc:sldMkLst>
        <pc:spChg chg="add mod">
          <ac:chgData name="Guest User" userId="S::urn:spo:anon#4b35a7836ddba39dc90e72cc63f55045c9d739a828dd91480bf423e56b4c1748::" providerId="AD" clId="Web-{8C423B7C-9518-334A-6C55-18C104F29376}" dt="2020-10-19T13:57:15.792" v="577" actId="20577"/>
          <ac:spMkLst>
            <pc:docMk/>
            <pc:sldMk cId="1967457598" sldId="358"/>
            <ac:spMk id="2" creationId="{3EA7AB5C-3699-4F73-875A-D12233594CE1}"/>
          </ac:spMkLst>
        </pc:spChg>
      </pc:sldChg>
      <pc:sldChg chg="modSp">
        <pc:chgData name="Guest User" userId="S::urn:spo:anon#4b35a7836ddba39dc90e72cc63f55045c9d739a828dd91480bf423e56b4c1748::" providerId="AD" clId="Web-{8C423B7C-9518-334A-6C55-18C104F29376}" dt="2020-10-19T13:53:32.302" v="451" actId="20577"/>
        <pc:sldMkLst>
          <pc:docMk/>
          <pc:sldMk cId="826365215" sldId="360"/>
        </pc:sldMkLst>
        <pc:spChg chg="mod">
          <ac:chgData name="Guest User" userId="S::urn:spo:anon#4b35a7836ddba39dc90e72cc63f55045c9d739a828dd91480bf423e56b4c1748::" providerId="AD" clId="Web-{8C423B7C-9518-334A-6C55-18C104F29376}" dt="2020-10-19T13:53:06.551" v="448" actId="20577"/>
          <ac:spMkLst>
            <pc:docMk/>
            <pc:sldMk cId="826365215" sldId="360"/>
            <ac:spMk id="10" creationId="{CB271862-BA11-8844-9F0F-D65EC2B7B6BA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3:53:32.302" v="451" actId="20577"/>
          <ac:spMkLst>
            <pc:docMk/>
            <pc:sldMk cId="826365215" sldId="360"/>
            <ac:spMk id="15" creationId="{E3303A05-AD44-482C-80A3-6C1273F2BD56}"/>
          </ac:spMkLst>
        </pc:spChg>
      </pc:sldChg>
      <pc:sldChg chg="addSp modSp addCm">
        <pc:chgData name="Guest User" userId="S::urn:spo:anon#4b35a7836ddba39dc90e72cc63f55045c9d739a828dd91480bf423e56b4c1748::" providerId="AD" clId="Web-{8C423B7C-9518-334A-6C55-18C104F29376}" dt="2020-10-19T14:02:08.939" v="818" actId="1076"/>
        <pc:sldMkLst>
          <pc:docMk/>
          <pc:sldMk cId="1356287144" sldId="365"/>
        </pc:sldMkLst>
        <pc:spChg chg="add mod">
          <ac:chgData name="Guest User" userId="S::urn:spo:anon#4b35a7836ddba39dc90e72cc63f55045c9d739a828dd91480bf423e56b4c1748::" providerId="AD" clId="Web-{8C423B7C-9518-334A-6C55-18C104F29376}" dt="2020-10-19T14:01:27.235" v="814" actId="20577"/>
          <ac:spMkLst>
            <pc:docMk/>
            <pc:sldMk cId="1356287144" sldId="365"/>
            <ac:spMk id="3" creationId="{546B6A17-0A46-40EA-BAD0-03A21A793490}"/>
          </ac:spMkLst>
        </pc:spChg>
        <pc:picChg chg="add mod">
          <ac:chgData name="Guest User" userId="S::urn:spo:anon#4b35a7836ddba39dc90e72cc63f55045c9d739a828dd91480bf423e56b4c1748::" providerId="AD" clId="Web-{8C423B7C-9518-334A-6C55-18C104F29376}" dt="2020-10-19T14:02:08.939" v="818" actId="1076"/>
          <ac:picMkLst>
            <pc:docMk/>
            <pc:sldMk cId="1356287144" sldId="365"/>
            <ac:picMk id="4" creationId="{74DAD759-370A-448C-B8D9-8CC7403C9AE4}"/>
          </ac:picMkLst>
        </pc:picChg>
      </pc:sldChg>
      <pc:sldChg chg="addSp modSp">
        <pc:chgData name="Guest User" userId="S::urn:spo:anon#4b35a7836ddba39dc90e72cc63f55045c9d739a828dd91480bf423e56b4c1748::" providerId="AD" clId="Web-{8C423B7C-9518-334A-6C55-18C104F29376}" dt="2020-10-19T14:04:41.693" v="822" actId="1076"/>
        <pc:sldMkLst>
          <pc:docMk/>
          <pc:sldMk cId="2593531607" sldId="366"/>
        </pc:sldMkLst>
        <pc:spChg chg="add mod">
          <ac:chgData name="Guest User" userId="S::urn:spo:anon#4b35a7836ddba39dc90e72cc63f55045c9d739a828dd91480bf423e56b4c1748::" providerId="AD" clId="Web-{8C423B7C-9518-334A-6C55-18C104F29376}" dt="2020-10-19T14:04:41.693" v="822" actId="1076"/>
          <ac:spMkLst>
            <pc:docMk/>
            <pc:sldMk cId="2593531607" sldId="366"/>
            <ac:spMk id="3" creationId="{077E95C0-57D5-4E21-84F1-68FD413D68B4}"/>
          </ac:spMkLst>
        </pc:spChg>
      </pc:sldChg>
      <pc:sldChg chg="addSp modSp">
        <pc:chgData name="Guest User" userId="S::urn:spo:anon#4b35a7836ddba39dc90e72cc63f55045c9d739a828dd91480bf423e56b4c1748::" providerId="AD" clId="Web-{8C423B7C-9518-334A-6C55-18C104F29376}" dt="2020-10-19T14:05:55.226" v="863" actId="20577"/>
        <pc:sldMkLst>
          <pc:docMk/>
          <pc:sldMk cId="138286681" sldId="368"/>
        </pc:sldMkLst>
        <pc:spChg chg="add mod">
          <ac:chgData name="Guest User" userId="S::urn:spo:anon#4b35a7836ddba39dc90e72cc63f55045c9d739a828dd91480bf423e56b4c1748::" providerId="AD" clId="Web-{8C423B7C-9518-334A-6C55-18C104F29376}" dt="2020-10-19T14:05:55.226" v="863" actId="20577"/>
          <ac:spMkLst>
            <pc:docMk/>
            <pc:sldMk cId="138286681" sldId="368"/>
            <ac:spMk id="6" creationId="{C7A23AB0-0681-42CA-AE73-6E4948E7AA0E}"/>
          </ac:spMkLst>
        </pc:spChg>
      </pc:sldChg>
      <pc:sldChg chg="ord">
        <pc:chgData name="Guest User" userId="S::urn:spo:anon#4b35a7836ddba39dc90e72cc63f55045c9d739a828dd91480bf423e56b4c1748::" providerId="AD" clId="Web-{8C423B7C-9518-334A-6C55-18C104F29376}" dt="2020-10-19T14:07:50.963" v="879"/>
        <pc:sldMkLst>
          <pc:docMk/>
          <pc:sldMk cId="2834194616" sldId="371"/>
        </pc:sldMkLst>
      </pc:sldChg>
      <pc:sldChg chg="add replId">
        <pc:chgData name="Guest User" userId="S::urn:spo:anon#4b35a7836ddba39dc90e72cc63f55045c9d739a828dd91480bf423e56b4c1748::" providerId="AD" clId="Web-{8C423B7C-9518-334A-6C55-18C104F29376}" dt="2020-10-19T13:19:16.425" v="49"/>
        <pc:sldMkLst>
          <pc:docMk/>
          <pc:sldMk cId="1981469592" sldId="376"/>
        </pc:sldMkLst>
      </pc:sldChg>
      <pc:sldChg chg="addSp delSp modSp add ord replId">
        <pc:chgData name="Guest User" userId="S::urn:spo:anon#4b35a7836ddba39dc90e72cc63f55045c9d739a828dd91480bf423e56b4c1748::" providerId="AD" clId="Web-{8C423B7C-9518-334A-6C55-18C104F29376}" dt="2020-10-19T13:47:19.668" v="361" actId="20577"/>
        <pc:sldMkLst>
          <pc:docMk/>
          <pc:sldMk cId="3145588599" sldId="377"/>
        </pc:sldMkLst>
        <pc:spChg chg="add del mod">
          <ac:chgData name="Guest User" userId="S::urn:spo:anon#4b35a7836ddba39dc90e72cc63f55045c9d739a828dd91480bf423e56b4c1748::" providerId="AD" clId="Web-{8C423B7C-9518-334A-6C55-18C104F29376}" dt="2020-10-19T13:44:54.305" v="280"/>
          <ac:spMkLst>
            <pc:docMk/>
            <pc:sldMk cId="3145588599" sldId="377"/>
            <ac:spMk id="2" creationId="{686C9AAF-6C9E-420B-9767-74FE9452CEA6}"/>
          </ac:spMkLst>
        </pc:spChg>
        <pc:spChg chg="add mod">
          <ac:chgData name="Guest User" userId="S::urn:spo:anon#4b35a7836ddba39dc90e72cc63f55045c9d739a828dd91480bf423e56b4c1748::" providerId="AD" clId="Web-{8C423B7C-9518-334A-6C55-18C104F29376}" dt="2020-10-19T13:47:19.668" v="361" actId="20577"/>
          <ac:spMkLst>
            <pc:docMk/>
            <pc:sldMk cId="3145588599" sldId="377"/>
            <ac:spMk id="8" creationId="{2F0B9554-4840-4388-9F06-B923059F6751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3:45:59.963" v="309" actId="20577"/>
          <ac:spMkLst>
            <pc:docMk/>
            <pc:sldMk cId="3145588599" sldId="377"/>
            <ac:spMk id="11" creationId="{2ECC0142-E2C5-FA47-9B63-62004FEAAF88}"/>
          </ac:spMkLst>
        </pc:spChg>
        <pc:picChg chg="add mod">
          <ac:chgData name="Guest User" userId="S::urn:spo:anon#4b35a7836ddba39dc90e72cc63f55045c9d739a828dd91480bf423e56b4c1748::" providerId="AD" clId="Web-{8C423B7C-9518-334A-6C55-18C104F29376}" dt="2020-10-19T13:45:28.962" v="285" actId="1076"/>
          <ac:picMkLst>
            <pc:docMk/>
            <pc:sldMk cId="3145588599" sldId="377"/>
            <ac:picMk id="3" creationId="{697938C4-0CCA-4343-BE0C-F01E5EE64280}"/>
          </ac:picMkLst>
        </pc:picChg>
      </pc:sldChg>
      <pc:sldChg chg="addSp modSp add replId">
        <pc:chgData name="Guest User" userId="S::urn:spo:anon#4b35a7836ddba39dc90e72cc63f55045c9d739a828dd91480bf423e56b4c1748::" providerId="AD" clId="Web-{8C423B7C-9518-334A-6C55-18C104F29376}" dt="2020-10-19T14:09:14.637" v="905" actId="20577"/>
        <pc:sldMkLst>
          <pc:docMk/>
          <pc:sldMk cId="3777663994" sldId="378"/>
        </pc:sldMkLst>
        <pc:spChg chg="add mod">
          <ac:chgData name="Guest User" userId="S::urn:spo:anon#4b35a7836ddba39dc90e72cc63f55045c9d739a828dd91480bf423e56b4c1748::" providerId="AD" clId="Web-{8C423B7C-9518-334A-6C55-18C104F29376}" dt="2020-10-19T14:09:14.637" v="905" actId="20577"/>
          <ac:spMkLst>
            <pc:docMk/>
            <pc:sldMk cId="3777663994" sldId="378"/>
            <ac:spMk id="2" creationId="{84F6E59D-37FA-4586-8EA5-B082526D82C9}"/>
          </ac:spMkLst>
        </pc:spChg>
      </pc:sldChg>
      <pc:sldChg chg="delSp modSp add ord replId">
        <pc:chgData name="Guest User" userId="S::urn:spo:anon#4b35a7836ddba39dc90e72cc63f55045c9d739a828dd91480bf423e56b4c1748::" providerId="AD" clId="Web-{8C423B7C-9518-334A-6C55-18C104F29376}" dt="2020-10-19T14:08:15.089" v="901" actId="1076"/>
        <pc:sldMkLst>
          <pc:docMk/>
          <pc:sldMk cId="3698471198" sldId="379"/>
        </pc:sldMkLst>
        <pc:spChg chg="del">
          <ac:chgData name="Guest User" userId="S::urn:spo:anon#4b35a7836ddba39dc90e72cc63f55045c9d739a828dd91480bf423e56b4c1748::" providerId="AD" clId="Web-{8C423B7C-9518-334A-6C55-18C104F29376}" dt="2020-10-19T14:08:11.339" v="884"/>
          <ac:spMkLst>
            <pc:docMk/>
            <pc:sldMk cId="3698471198" sldId="379"/>
            <ac:spMk id="15" creationId="{E3303A05-AD44-482C-80A3-6C1273F2BD56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4.964" v="885" actId="1076"/>
          <ac:spMkLst>
            <pc:docMk/>
            <pc:sldMk cId="3698471198" sldId="379"/>
            <ac:spMk id="20" creationId="{CCC2F22B-18B3-4CFB-9CE3-79FFEC7F92A2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4.979" v="886" actId="1076"/>
          <ac:spMkLst>
            <pc:docMk/>
            <pc:sldMk cId="3698471198" sldId="379"/>
            <ac:spMk id="21" creationId="{F22A615B-D729-4D73-9D9B-B05294EEC54A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4.979" v="887" actId="1076"/>
          <ac:spMkLst>
            <pc:docMk/>
            <pc:sldMk cId="3698471198" sldId="379"/>
            <ac:spMk id="22" creationId="{D5E99575-3A26-4B0E-A04A-FAC25DF9F420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4.995" v="888" actId="1076"/>
          <ac:spMkLst>
            <pc:docMk/>
            <pc:sldMk cId="3698471198" sldId="379"/>
            <ac:spMk id="23" creationId="{97AC1D25-645A-4FCF-B050-F42AC5CE0AF9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4.995" v="889" actId="1076"/>
          <ac:spMkLst>
            <pc:docMk/>
            <pc:sldMk cId="3698471198" sldId="379"/>
            <ac:spMk id="24" creationId="{BFC3958D-54E8-45AD-B45F-C524D58F526A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5.026" v="892" actId="1076"/>
          <ac:spMkLst>
            <pc:docMk/>
            <pc:sldMk cId="3698471198" sldId="379"/>
            <ac:spMk id="31" creationId="{4A346BB8-421C-463E-A7F2-3323C75D1AA6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5.026" v="893" actId="1076"/>
          <ac:spMkLst>
            <pc:docMk/>
            <pc:sldMk cId="3698471198" sldId="379"/>
            <ac:spMk id="32" creationId="{E5D2A426-5FB2-4CDA-A325-9DAC8735A9FE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5.042" v="894" actId="1076"/>
          <ac:spMkLst>
            <pc:docMk/>
            <pc:sldMk cId="3698471198" sldId="379"/>
            <ac:spMk id="33" creationId="{668D339A-9CC3-4FEC-9EF4-E01194C5C667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5.042" v="895" actId="1076"/>
          <ac:spMkLst>
            <pc:docMk/>
            <pc:sldMk cId="3698471198" sldId="379"/>
            <ac:spMk id="34" creationId="{B629DDDD-2286-41CA-A3C2-68057A81A97B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5.057" v="896" actId="1076"/>
          <ac:spMkLst>
            <pc:docMk/>
            <pc:sldMk cId="3698471198" sldId="379"/>
            <ac:spMk id="35" creationId="{AD3FEB56-77CD-4F75-A3DC-4DAFF8F3BED2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5.073" v="898" actId="1076"/>
          <ac:spMkLst>
            <pc:docMk/>
            <pc:sldMk cId="3698471198" sldId="379"/>
            <ac:spMk id="41" creationId="{419E86B9-42B3-476A-B228-C588D4EBC6CF}"/>
          </ac:spMkLst>
        </pc:spChg>
        <pc:spChg chg="mod">
          <ac:chgData name="Guest User" userId="S::urn:spo:anon#4b35a7836ddba39dc90e72cc63f55045c9d739a828dd91480bf423e56b4c1748::" providerId="AD" clId="Web-{8C423B7C-9518-334A-6C55-18C104F29376}" dt="2020-10-19T14:08:15.089" v="899" actId="1076"/>
          <ac:spMkLst>
            <pc:docMk/>
            <pc:sldMk cId="3698471198" sldId="379"/>
            <ac:spMk id="42" creationId="{137CAFE1-47AF-44D5-B47D-815A4A3D213E}"/>
          </ac:spMkLst>
        </pc:spChg>
        <pc:picChg chg="del">
          <ac:chgData name="Guest User" userId="S::urn:spo:anon#4b35a7836ddba39dc90e72cc63f55045c9d739a828dd91480bf423e56b4c1748::" providerId="AD" clId="Web-{8C423B7C-9518-334A-6C55-18C104F29376}" dt="2020-10-19T14:08:10.073" v="883"/>
          <ac:picMkLst>
            <pc:docMk/>
            <pc:sldMk cId="3698471198" sldId="379"/>
            <ac:picMk id="2" creationId="{865EC1CD-67C0-43B1-8F53-D69D5E9AEB8F}"/>
          </ac:picMkLst>
        </pc:picChg>
        <pc:cxnChg chg="mod">
          <ac:chgData name="Guest User" userId="S::urn:spo:anon#4b35a7836ddba39dc90e72cc63f55045c9d739a828dd91480bf423e56b4c1748::" providerId="AD" clId="Web-{8C423B7C-9518-334A-6C55-18C104F29376}" dt="2020-10-19T14:08:15.011" v="890" actId="1076"/>
          <ac:cxnSpMkLst>
            <pc:docMk/>
            <pc:sldMk cId="3698471198" sldId="379"/>
            <ac:cxnSpMk id="25" creationId="{50D6CC4F-A6AC-402E-A3B1-5D994B626568}"/>
          </ac:cxnSpMkLst>
        </pc:cxnChg>
        <pc:cxnChg chg="mod">
          <ac:chgData name="Guest User" userId="S::urn:spo:anon#4b35a7836ddba39dc90e72cc63f55045c9d739a828dd91480bf423e56b4c1748::" providerId="AD" clId="Web-{8C423B7C-9518-334A-6C55-18C104F29376}" dt="2020-10-19T14:08:15.011" v="891" actId="1076"/>
          <ac:cxnSpMkLst>
            <pc:docMk/>
            <pc:sldMk cId="3698471198" sldId="379"/>
            <ac:cxnSpMk id="26" creationId="{C9F90FE6-7CDF-4ADC-9572-394144570004}"/>
          </ac:cxnSpMkLst>
        </pc:cxnChg>
        <pc:cxnChg chg="mod">
          <ac:chgData name="Guest User" userId="S::urn:spo:anon#4b35a7836ddba39dc90e72cc63f55045c9d739a828dd91480bf423e56b4c1748::" providerId="AD" clId="Web-{8C423B7C-9518-334A-6C55-18C104F29376}" dt="2020-10-19T14:08:15.057" v="897" actId="1076"/>
          <ac:cxnSpMkLst>
            <pc:docMk/>
            <pc:sldMk cId="3698471198" sldId="379"/>
            <ac:cxnSpMk id="37" creationId="{69F0F30B-21F4-4321-BF56-56B54B762280}"/>
          </ac:cxnSpMkLst>
        </pc:cxnChg>
        <pc:cxnChg chg="mod">
          <ac:chgData name="Guest User" userId="S::urn:spo:anon#4b35a7836ddba39dc90e72cc63f55045c9d739a828dd91480bf423e56b4c1748::" providerId="AD" clId="Web-{8C423B7C-9518-334A-6C55-18C104F29376}" dt="2020-10-19T14:08:15.089" v="900" actId="1076"/>
          <ac:cxnSpMkLst>
            <pc:docMk/>
            <pc:sldMk cId="3698471198" sldId="379"/>
            <ac:cxnSpMk id="43" creationId="{8A7AF428-187B-4A0C-9615-C9E958B38F70}"/>
          </ac:cxnSpMkLst>
        </pc:cxnChg>
        <pc:cxnChg chg="mod">
          <ac:chgData name="Guest User" userId="S::urn:spo:anon#4b35a7836ddba39dc90e72cc63f55045c9d739a828dd91480bf423e56b4c1748::" providerId="AD" clId="Web-{8C423B7C-9518-334A-6C55-18C104F29376}" dt="2020-10-19T14:08:15.089" v="901" actId="1076"/>
          <ac:cxnSpMkLst>
            <pc:docMk/>
            <pc:sldMk cId="3698471198" sldId="379"/>
            <ac:cxnSpMk id="45" creationId="{C8FF8A25-2CA6-47B4-92DC-39D82962ACFE}"/>
          </ac:cxnSpMkLst>
        </pc:cxnChg>
      </pc:sldChg>
    </pc:docChg>
  </pc:docChgLst>
  <pc:docChgLst>
    <pc:chgData name="Guest User" userId="S::urn:spo:anon#4b35a7836ddba39dc90e72cc63f55045c9d739a828dd91480bf423e56b4c1748::" providerId="AD" clId="Web-{87A45064-1BD2-4726-BC09-88C0F3AFD8D1}"/>
    <pc:docChg chg="addSld delSld modSld sldOrd">
      <pc:chgData name="Guest User" userId="S::urn:spo:anon#4b35a7836ddba39dc90e72cc63f55045c9d739a828dd91480bf423e56b4c1748::" providerId="AD" clId="Web-{87A45064-1BD2-4726-BC09-88C0F3AFD8D1}" dt="2020-10-26T15:22:50.805" v="1464" actId="1076"/>
      <pc:docMkLst>
        <pc:docMk/>
      </pc:docMkLst>
      <pc:sldChg chg="delSp delCm">
        <pc:chgData name="Guest User" userId="S::urn:spo:anon#4b35a7836ddba39dc90e72cc63f55045c9d739a828dd91480bf423e56b4c1748::" providerId="AD" clId="Web-{87A45064-1BD2-4726-BC09-88C0F3AFD8D1}" dt="2020-10-26T13:50:22.468" v="541"/>
        <pc:sldMkLst>
          <pc:docMk/>
          <pc:sldMk cId="2329451813" sldId="265"/>
        </pc:sldMkLst>
        <pc:spChg chg="del">
          <ac:chgData name="Guest User" userId="S::urn:spo:anon#4b35a7836ddba39dc90e72cc63f55045c9d739a828dd91480bf423e56b4c1748::" providerId="AD" clId="Web-{87A45064-1BD2-4726-BC09-88C0F3AFD8D1}" dt="2020-10-26T13:50:13.343" v="539"/>
          <ac:spMkLst>
            <pc:docMk/>
            <pc:sldMk cId="2329451813" sldId="265"/>
            <ac:spMk id="2" creationId="{163A3F05-3954-4A16-B2D9-E9130E00D3FD}"/>
          </ac:spMkLst>
        </pc:spChg>
      </pc:sldChg>
      <pc:sldChg chg="del">
        <pc:chgData name="Guest User" userId="S::urn:spo:anon#4b35a7836ddba39dc90e72cc63f55045c9d739a828dd91480bf423e56b4c1748::" providerId="AD" clId="Web-{87A45064-1BD2-4726-BC09-88C0F3AFD8D1}" dt="2020-10-26T13:26:49.232" v="28"/>
        <pc:sldMkLst>
          <pc:docMk/>
          <pc:sldMk cId="2138726511" sldId="266"/>
        </pc:sldMkLst>
      </pc:sldChg>
      <pc:sldChg chg="delCm">
        <pc:chgData name="Guest User" userId="S::urn:spo:anon#4b35a7836ddba39dc90e72cc63f55045c9d739a828dd91480bf423e56b4c1748::" providerId="AD" clId="Web-{87A45064-1BD2-4726-BC09-88C0F3AFD8D1}" dt="2020-10-26T13:27:24.342" v="30"/>
        <pc:sldMkLst>
          <pc:docMk/>
          <pc:sldMk cId="3460365698" sldId="267"/>
        </pc:sldMkLst>
      </pc:sldChg>
      <pc:sldChg chg="addSp delSp modSp delCm">
        <pc:chgData name="Guest User" userId="S::urn:spo:anon#4b35a7836ddba39dc90e72cc63f55045c9d739a828dd91480bf423e56b4c1748::" providerId="AD" clId="Web-{87A45064-1BD2-4726-BC09-88C0F3AFD8D1}" dt="2020-10-26T15:22:50.805" v="1464" actId="1076"/>
        <pc:sldMkLst>
          <pc:docMk/>
          <pc:sldMk cId="2710971274" sldId="277"/>
        </pc:sldMkLst>
        <pc:spChg chg="del mod">
          <ac:chgData name="Guest User" userId="S::urn:spo:anon#4b35a7836ddba39dc90e72cc63f55045c9d739a828dd91480bf423e56b4c1748::" providerId="AD" clId="Web-{87A45064-1BD2-4726-BC09-88C0F3AFD8D1}" dt="2020-10-26T13:39:47.109" v="208"/>
          <ac:spMkLst>
            <pc:docMk/>
            <pc:sldMk cId="2710971274" sldId="277"/>
            <ac:spMk id="3" creationId="{C853D74E-F67E-4393-840E-A9ECD9F86556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5:14:19.867" v="1323" actId="20577"/>
          <ac:spMkLst>
            <pc:docMk/>
            <pc:sldMk cId="2710971274" sldId="277"/>
            <ac:spMk id="4" creationId="{102ED39C-AFBF-4477-AA50-8E130CBD63DC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0:04.266" v="210" actId="20577"/>
          <ac:spMkLst>
            <pc:docMk/>
            <pc:sldMk cId="2710971274" sldId="277"/>
            <ac:spMk id="11" creationId="{2ECC0142-E2C5-FA47-9B63-62004FEAAF88}"/>
          </ac:spMkLst>
        </pc:spChg>
        <pc:picChg chg="del mod">
          <ac:chgData name="Guest User" userId="S::urn:spo:anon#4b35a7836ddba39dc90e72cc63f55045c9d739a828dd91480bf423e56b4c1748::" providerId="AD" clId="Web-{87A45064-1BD2-4726-BC09-88C0F3AFD8D1}" dt="2020-10-26T13:39:23.406" v="198"/>
          <ac:picMkLst>
            <pc:docMk/>
            <pc:sldMk cId="2710971274" sldId="277"/>
            <ac:picMk id="2" creationId="{1AB945D9-7B64-429C-A0EA-FAEE15E0F9E2}"/>
          </ac:picMkLst>
        </pc:picChg>
        <pc:picChg chg="add mod modCrop">
          <ac:chgData name="Guest User" userId="S::urn:spo:anon#4b35a7836ddba39dc90e72cc63f55045c9d739a828dd91480bf423e56b4c1748::" providerId="AD" clId="Web-{87A45064-1BD2-4726-BC09-88C0F3AFD8D1}" dt="2020-10-26T15:22:50.805" v="1464" actId="1076"/>
          <ac:picMkLst>
            <pc:docMk/>
            <pc:sldMk cId="2710971274" sldId="277"/>
            <ac:picMk id="2" creationId="{80F07C5D-7A27-40E2-BC3A-A7DBB185C9EA}"/>
          </ac:picMkLst>
        </pc:picChg>
        <pc:picChg chg="add del mod">
          <ac:chgData name="Guest User" userId="S::urn:spo:anon#4b35a7836ddba39dc90e72cc63f55045c9d739a828dd91480bf423e56b4c1748::" providerId="AD" clId="Web-{87A45064-1BD2-4726-BC09-88C0F3AFD8D1}" dt="2020-10-26T15:22:20.835" v="1456"/>
          <ac:picMkLst>
            <pc:docMk/>
            <pc:sldMk cId="2710971274" sldId="277"/>
            <ac:picMk id="5" creationId="{709F3C03-1290-4AAC-9413-1104C34B8541}"/>
          </ac:picMkLst>
        </pc:picChg>
      </pc:sldChg>
      <pc:sldChg chg="delSp modSp delCm">
        <pc:chgData name="Guest User" userId="S::urn:spo:anon#4b35a7836ddba39dc90e72cc63f55045c9d739a828dd91480bf423e56b4c1748::" providerId="AD" clId="Web-{87A45064-1BD2-4726-BC09-88C0F3AFD8D1}" dt="2020-10-26T13:49:27.435" v="532" actId="20577"/>
        <pc:sldMkLst>
          <pc:docMk/>
          <pc:sldMk cId="497661423" sldId="300"/>
        </pc:sldMkLst>
        <pc:spChg chg="mod">
          <ac:chgData name="Guest User" userId="S::urn:spo:anon#4b35a7836ddba39dc90e72cc63f55045c9d739a828dd91480bf423e56b4c1748::" providerId="AD" clId="Web-{87A45064-1BD2-4726-BC09-88C0F3AFD8D1}" dt="2020-10-26T13:49:12.154" v="515" actId="20577"/>
          <ac:spMkLst>
            <pc:docMk/>
            <pc:sldMk cId="497661423" sldId="300"/>
            <ac:spMk id="2" creationId="{B5017395-AC54-4C03-A89D-C6830176229C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3:48:20.949" v="453"/>
          <ac:spMkLst>
            <pc:docMk/>
            <pc:sldMk cId="497661423" sldId="300"/>
            <ac:spMk id="3" creationId="{F29543C7-29D0-48EE-8CAC-22E8F2B3548F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8:57.341" v="491" actId="20577"/>
          <ac:spMkLst>
            <pc:docMk/>
            <pc:sldMk cId="497661423" sldId="300"/>
            <ac:spMk id="12" creationId="{F8416954-CD0A-4C63-9F4C-7BBFE291DFF2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9:27.435" v="532" actId="20577"/>
          <ac:spMkLst>
            <pc:docMk/>
            <pc:sldMk cId="497661423" sldId="300"/>
            <ac:spMk id="17" creationId="{7ADF3B0A-0C40-4425-BB80-EA79F7AF6E89}"/>
          </ac:spMkLst>
        </pc:spChg>
      </pc:sldChg>
      <pc:sldChg chg="modSp delCm">
        <pc:chgData name="Guest User" userId="S::urn:spo:anon#4b35a7836ddba39dc90e72cc63f55045c9d739a828dd91480bf423e56b4c1748::" providerId="AD" clId="Web-{87A45064-1BD2-4726-BC09-88C0F3AFD8D1}" dt="2020-10-26T13:59:52.856" v="688" actId="20577"/>
        <pc:sldMkLst>
          <pc:docMk/>
          <pc:sldMk cId="1006450775" sldId="303"/>
        </pc:sldMkLst>
        <pc:spChg chg="mod">
          <ac:chgData name="Guest User" userId="S::urn:spo:anon#4b35a7836ddba39dc90e72cc63f55045c9d739a828dd91480bf423e56b4c1748::" providerId="AD" clId="Web-{87A45064-1BD2-4726-BC09-88C0F3AFD8D1}" dt="2020-10-26T13:59:52.856" v="688" actId="20577"/>
          <ac:spMkLst>
            <pc:docMk/>
            <pc:sldMk cId="1006450775" sldId="303"/>
            <ac:spMk id="12" creationId="{A070E587-21D9-4D31-8BE1-5AC8BF1B5725}"/>
          </ac:spMkLst>
        </pc:spChg>
      </pc:sldChg>
      <pc:sldChg chg="addSp delSp modSp delCm">
        <pc:chgData name="Guest User" userId="S::urn:spo:anon#4b35a7836ddba39dc90e72cc63f55045c9d739a828dd91480bf423e56b4c1748::" providerId="AD" clId="Web-{87A45064-1BD2-4726-BC09-88C0F3AFD8D1}" dt="2020-10-26T13:59:10.840" v="665"/>
        <pc:sldMkLst>
          <pc:docMk/>
          <pc:sldMk cId="1914661042" sldId="338"/>
        </pc:sldMkLst>
        <pc:spChg chg="mod">
          <ac:chgData name="Guest User" userId="S::urn:spo:anon#4b35a7836ddba39dc90e72cc63f55045c9d739a828dd91480bf423e56b4c1748::" providerId="AD" clId="Web-{87A45064-1BD2-4726-BC09-88C0F3AFD8D1}" dt="2020-10-26T13:59:08.199" v="663" actId="20577"/>
          <ac:spMkLst>
            <pc:docMk/>
            <pc:sldMk cId="1914661042" sldId="338"/>
            <ac:spMk id="2" creationId="{9620CA0F-AC75-4B33-A6C5-290CEF6DBA30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3:56:28.008" v="619"/>
          <ac:spMkLst>
            <pc:docMk/>
            <pc:sldMk cId="1914661042" sldId="338"/>
            <ac:spMk id="3" creationId="{BD0C6DD0-423D-4619-9F06-B2251999261E}"/>
          </ac:spMkLst>
        </pc:spChg>
        <pc:spChg chg="add mod">
          <ac:chgData name="Guest User" userId="S::urn:spo:anon#4b35a7836ddba39dc90e72cc63f55045c9d739a828dd91480bf423e56b4c1748::" providerId="AD" clId="Web-{87A45064-1BD2-4726-BC09-88C0F3AFD8D1}" dt="2020-10-26T13:57:35.087" v="647" actId="1076"/>
          <ac:spMkLst>
            <pc:docMk/>
            <pc:sldMk cId="1914661042" sldId="338"/>
            <ac:spMk id="12" creationId="{05E33295-97BC-45DA-8A07-E0FFFFAFA317}"/>
          </ac:spMkLst>
        </pc:spChg>
      </pc:sldChg>
      <pc:sldChg chg="addSp modSp delCm">
        <pc:chgData name="Guest User" userId="S::urn:spo:anon#4b35a7836ddba39dc90e72cc63f55045c9d739a828dd91480bf423e56b4c1748::" providerId="AD" clId="Web-{87A45064-1BD2-4726-BC09-88C0F3AFD8D1}" dt="2020-10-26T13:25:54.871" v="20"/>
        <pc:sldMkLst>
          <pc:docMk/>
          <pc:sldMk cId="881819559" sldId="349"/>
        </pc:sldMkLst>
        <pc:spChg chg="add mod">
          <ac:chgData name="Guest User" userId="S::urn:spo:anon#4b35a7836ddba39dc90e72cc63f55045c9d739a828dd91480bf423e56b4c1748::" providerId="AD" clId="Web-{87A45064-1BD2-4726-BC09-88C0F3AFD8D1}" dt="2020-10-26T13:25:47.011" v="18" actId="1076"/>
          <ac:spMkLst>
            <pc:docMk/>
            <pc:sldMk cId="881819559" sldId="349"/>
            <ac:spMk id="16" creationId="{B93205A5-0841-4A8A-9B96-896D77BC7231}"/>
          </ac:spMkLst>
        </pc:spChg>
        <pc:cxnChg chg="add mod">
          <ac:chgData name="Guest User" userId="S::urn:spo:anon#4b35a7836ddba39dc90e72cc63f55045c9d739a828dd91480bf423e56b4c1748::" providerId="AD" clId="Web-{87A45064-1BD2-4726-BC09-88C0F3AFD8D1}" dt="2020-10-26T13:24:46.213" v="4" actId="1076"/>
          <ac:cxnSpMkLst>
            <pc:docMk/>
            <pc:sldMk cId="881819559" sldId="349"/>
            <ac:cxnSpMk id="2" creationId="{6011850F-F05C-4445-819C-61052BE150E3}"/>
          </ac:cxnSpMkLst>
        </pc:cxnChg>
      </pc:sldChg>
      <pc:sldChg chg="addSp delSp modSp">
        <pc:chgData name="Guest User" userId="S::urn:spo:anon#4b35a7836ddba39dc90e72cc63f55045c9d739a828dd91480bf423e56b4c1748::" providerId="AD" clId="Web-{87A45064-1BD2-4726-BC09-88C0F3AFD8D1}" dt="2020-10-26T15:17:24.388" v="1424" actId="1076"/>
        <pc:sldMkLst>
          <pc:docMk/>
          <pc:sldMk cId="3902450428" sldId="350"/>
        </pc:sldMkLst>
        <pc:spChg chg="add mod">
          <ac:chgData name="Guest User" userId="S::urn:spo:anon#4b35a7836ddba39dc90e72cc63f55045c9d739a828dd91480bf423e56b4c1748::" providerId="AD" clId="Web-{87A45064-1BD2-4726-BC09-88C0F3AFD8D1}" dt="2020-10-26T15:17:12.966" v="1419" actId="20577"/>
          <ac:spMkLst>
            <pc:docMk/>
            <pc:sldMk cId="3902450428" sldId="350"/>
            <ac:spMk id="2" creationId="{F4D7A607-FDD2-471F-8A75-B3D97C687B08}"/>
          </ac:spMkLst>
        </pc:spChg>
        <pc:spChg chg="del mod">
          <ac:chgData name="Guest User" userId="S::urn:spo:anon#4b35a7836ddba39dc90e72cc63f55045c9d739a828dd91480bf423e56b4c1748::" providerId="AD" clId="Web-{87A45064-1BD2-4726-BC09-88C0F3AFD8D1}" dt="2020-10-26T15:15:56.667" v="1349"/>
          <ac:spMkLst>
            <pc:docMk/>
            <pc:sldMk cId="3902450428" sldId="350"/>
            <ac:spMk id="3" creationId="{D4133F65-862A-479F-BDEA-9309AF74BDFF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15:56.667" v="1347"/>
          <ac:spMkLst>
            <pc:docMk/>
            <pc:sldMk cId="3902450428" sldId="350"/>
            <ac:spMk id="5" creationId="{EE6EAAB5-E01A-40EF-9AB8-382454E78F5D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15:56.667" v="1346"/>
          <ac:spMkLst>
            <pc:docMk/>
            <pc:sldMk cId="3902450428" sldId="350"/>
            <ac:spMk id="7" creationId="{E562BF27-93F1-461B-9407-EA15ACD7023D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15:56.667" v="1345"/>
          <ac:spMkLst>
            <pc:docMk/>
            <pc:sldMk cId="3902450428" sldId="350"/>
            <ac:spMk id="9" creationId="{2AF9E163-3762-4546-98A3-D277F9E2F4F9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5:15:54.995" v="1336" actId="20577"/>
          <ac:spMkLst>
            <pc:docMk/>
            <pc:sldMk cId="3902450428" sldId="350"/>
            <ac:spMk id="11" creationId="{2ECC0142-E2C5-FA47-9B63-62004FEAAF88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15:56.667" v="1344"/>
          <ac:spMkLst>
            <pc:docMk/>
            <pc:sldMk cId="3902450428" sldId="350"/>
            <ac:spMk id="18" creationId="{08AFE9C3-D695-4DAA-9173-0C84CFD6B277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15:56.651" v="1338"/>
          <ac:spMkLst>
            <pc:docMk/>
            <pc:sldMk cId="3902450428" sldId="350"/>
            <ac:spMk id="19" creationId="{3F57F44F-CB0A-4550-BF39-5597599C9D31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15:56.667" v="1343"/>
          <ac:spMkLst>
            <pc:docMk/>
            <pc:sldMk cId="3902450428" sldId="350"/>
            <ac:spMk id="20" creationId="{76C76B8F-A5F6-4FDC-A8B1-3AAF6D11F26F}"/>
          </ac:spMkLst>
        </pc:spChg>
        <pc:spChg chg="add mod">
          <ac:chgData name="Guest User" userId="S::urn:spo:anon#4b35a7836ddba39dc90e72cc63f55045c9d739a828dd91480bf423e56b4c1748::" providerId="AD" clId="Web-{87A45064-1BD2-4726-BC09-88C0F3AFD8D1}" dt="2020-10-26T15:17:11.044" v="1417" actId="20577"/>
          <ac:spMkLst>
            <pc:docMk/>
            <pc:sldMk cId="3902450428" sldId="350"/>
            <ac:spMk id="23" creationId="{105F8C35-2B90-4430-9FD5-742C85149AA1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15:56.667" v="1340"/>
          <ac:spMkLst>
            <pc:docMk/>
            <pc:sldMk cId="3902450428" sldId="350"/>
            <ac:spMk id="26" creationId="{CDE1C4F0-25DA-47C1-8B95-9326CA381902}"/>
          </ac:spMkLst>
        </pc:spChg>
        <pc:picChg chg="del">
          <ac:chgData name="Guest User" userId="S::urn:spo:anon#4b35a7836ddba39dc90e72cc63f55045c9d739a828dd91480bf423e56b4c1748::" providerId="AD" clId="Web-{87A45064-1BD2-4726-BC09-88C0F3AFD8D1}" dt="2020-10-26T15:15:56.667" v="1348"/>
          <ac:picMkLst>
            <pc:docMk/>
            <pc:sldMk cId="3902450428" sldId="350"/>
            <ac:picMk id="4" creationId="{A0C1EAEB-BDE8-422A-A4FA-BDF517C51779}"/>
          </ac:picMkLst>
        </pc:picChg>
        <pc:cxnChg chg="add mod">
          <ac:chgData name="Guest User" userId="S::urn:spo:anon#4b35a7836ddba39dc90e72cc63f55045c9d739a828dd91480bf423e56b4c1748::" providerId="AD" clId="Web-{87A45064-1BD2-4726-BC09-88C0F3AFD8D1}" dt="2020-10-26T15:17:24.388" v="1424" actId="1076"/>
          <ac:cxnSpMkLst>
            <pc:docMk/>
            <pc:sldMk cId="3902450428" sldId="350"/>
            <ac:cxnSpMk id="8" creationId="{659BEB35-8468-4429-A3B3-48F49AF8DE74}"/>
          </ac:cxnSpMkLst>
        </pc:cxnChg>
        <pc:cxnChg chg="del">
          <ac:chgData name="Guest User" userId="S::urn:spo:anon#4b35a7836ddba39dc90e72cc63f55045c9d739a828dd91480bf423e56b4c1748::" providerId="AD" clId="Web-{87A45064-1BD2-4726-BC09-88C0F3AFD8D1}" dt="2020-10-26T15:15:56.667" v="1342"/>
          <ac:cxnSpMkLst>
            <pc:docMk/>
            <pc:sldMk cId="3902450428" sldId="350"/>
            <ac:cxnSpMk id="22" creationId="{5C03F57D-5299-4C7B-95DF-FEC268CDCAE4}"/>
          </ac:cxnSpMkLst>
        </pc:cxnChg>
        <pc:cxnChg chg="del">
          <ac:chgData name="Guest User" userId="S::urn:spo:anon#4b35a7836ddba39dc90e72cc63f55045c9d739a828dd91480bf423e56b4c1748::" providerId="AD" clId="Web-{87A45064-1BD2-4726-BC09-88C0F3AFD8D1}" dt="2020-10-26T15:15:56.667" v="1341"/>
          <ac:cxnSpMkLst>
            <pc:docMk/>
            <pc:sldMk cId="3902450428" sldId="350"/>
            <ac:cxnSpMk id="24" creationId="{049372D4-E319-49F1-B093-04F1E1ABCFA5}"/>
          </ac:cxnSpMkLst>
        </pc:cxnChg>
        <pc:cxnChg chg="del">
          <ac:chgData name="Guest User" userId="S::urn:spo:anon#4b35a7836ddba39dc90e72cc63f55045c9d739a828dd91480bf423e56b4c1748::" providerId="AD" clId="Web-{87A45064-1BD2-4726-BC09-88C0F3AFD8D1}" dt="2020-10-26T15:15:56.667" v="1339"/>
          <ac:cxnSpMkLst>
            <pc:docMk/>
            <pc:sldMk cId="3902450428" sldId="350"/>
            <ac:cxnSpMk id="28" creationId="{12A880E6-C831-4A77-AB76-525BF96FA8A3}"/>
          </ac:cxnSpMkLst>
        </pc:cxnChg>
      </pc:sldChg>
      <pc:sldChg chg="modSp">
        <pc:chgData name="Guest User" userId="S::urn:spo:anon#4b35a7836ddba39dc90e72cc63f55045c9d739a828dd91480bf423e56b4c1748::" providerId="AD" clId="Web-{87A45064-1BD2-4726-BC09-88C0F3AFD8D1}" dt="2020-10-26T13:43:59.225" v="311" actId="1076"/>
        <pc:sldMkLst>
          <pc:docMk/>
          <pc:sldMk cId="826365215" sldId="360"/>
        </pc:sldMkLst>
        <pc:spChg chg="mod">
          <ac:chgData name="Guest User" userId="S::urn:spo:anon#4b35a7836ddba39dc90e72cc63f55045c9d739a828dd91480bf423e56b4c1748::" providerId="AD" clId="Web-{87A45064-1BD2-4726-BC09-88C0F3AFD8D1}" dt="2020-10-26T13:43:55.256" v="310" actId="1076"/>
          <ac:spMkLst>
            <pc:docMk/>
            <pc:sldMk cId="826365215" sldId="360"/>
            <ac:spMk id="20" creationId="{CCC2F22B-18B3-4CFB-9CE3-79FFEC7F92A2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3:52.099" v="309" actId="1076"/>
          <ac:spMkLst>
            <pc:docMk/>
            <pc:sldMk cId="826365215" sldId="360"/>
            <ac:spMk id="22" creationId="{D5E99575-3A26-4B0E-A04A-FAC25DF9F420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3:48.568" v="308" actId="1076"/>
          <ac:spMkLst>
            <pc:docMk/>
            <pc:sldMk cId="826365215" sldId="360"/>
            <ac:spMk id="24" creationId="{BFC3958D-54E8-45AD-B45F-C524D58F526A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3:59.225" v="311" actId="1076"/>
          <ac:spMkLst>
            <pc:docMk/>
            <pc:sldMk cId="826365215" sldId="360"/>
            <ac:spMk id="35" creationId="{AD3FEB56-77CD-4F75-A3DC-4DAFF8F3BED2}"/>
          </ac:spMkLst>
        </pc:spChg>
      </pc:sldChg>
      <pc:sldChg chg="modSp delCm">
        <pc:chgData name="Guest User" userId="S::urn:spo:anon#4b35a7836ddba39dc90e72cc63f55045c9d739a828dd91480bf423e56b4c1748::" providerId="AD" clId="Web-{87A45064-1BD2-4726-BC09-88C0F3AFD8D1}" dt="2020-10-26T13:43:14.692" v="303"/>
        <pc:sldMkLst>
          <pc:docMk/>
          <pc:sldMk cId="1335962783" sldId="364"/>
        </pc:sldMkLst>
        <pc:spChg chg="mod">
          <ac:chgData name="Guest User" userId="S::urn:spo:anon#4b35a7836ddba39dc90e72cc63f55045c9d739a828dd91480bf423e56b4c1748::" providerId="AD" clId="Web-{87A45064-1BD2-4726-BC09-88C0F3AFD8D1}" dt="2020-10-26T13:42:59.426" v="287" actId="20577"/>
          <ac:spMkLst>
            <pc:docMk/>
            <pc:sldMk cId="1335962783" sldId="364"/>
            <ac:spMk id="9" creationId="{686D9713-7B9E-42B5-9BAE-8A5E681B1503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3:08.286" v="301" actId="20577"/>
          <ac:spMkLst>
            <pc:docMk/>
            <pc:sldMk cId="1335962783" sldId="364"/>
            <ac:spMk id="14" creationId="{DC35F78F-A511-4D6F-B0B2-695B3D28DB60}"/>
          </ac:spMkLst>
        </pc:spChg>
      </pc:sldChg>
      <pc:sldChg chg="modSp ord delCm">
        <pc:chgData name="Guest User" userId="S::urn:spo:anon#4b35a7836ddba39dc90e72cc63f55045c9d739a828dd91480bf423e56b4c1748::" providerId="AD" clId="Web-{87A45064-1BD2-4726-BC09-88C0F3AFD8D1}" dt="2020-10-26T13:44:07.959" v="315"/>
        <pc:sldMkLst>
          <pc:docMk/>
          <pc:sldMk cId="2834194616" sldId="371"/>
        </pc:sldMkLst>
        <pc:spChg chg="mod">
          <ac:chgData name="Guest User" userId="S::urn:spo:anon#4b35a7836ddba39dc90e72cc63f55045c9d739a828dd91480bf423e56b4c1748::" providerId="AD" clId="Web-{87A45064-1BD2-4726-BC09-88C0F3AFD8D1}" dt="2020-10-26T13:44:03.943" v="312" actId="20577"/>
          <ac:spMkLst>
            <pc:docMk/>
            <pc:sldMk cId="2834194616" sldId="371"/>
            <ac:spMk id="11" creationId="{2ECC0142-E2C5-FA47-9B63-62004FEAAF88}"/>
          </ac:spMkLst>
        </pc:spChg>
      </pc:sldChg>
      <pc:sldChg chg="delCm">
        <pc:chgData name="Guest User" userId="S::urn:spo:anon#4b35a7836ddba39dc90e72cc63f55045c9d739a828dd91480bf423e56b4c1748::" providerId="AD" clId="Web-{87A45064-1BD2-4726-BC09-88C0F3AFD8D1}" dt="2020-10-26T13:47:21.042" v="375"/>
        <pc:sldMkLst>
          <pc:docMk/>
          <pc:sldMk cId="2312419091" sldId="375"/>
        </pc:sldMkLst>
      </pc:sldChg>
      <pc:sldChg chg="addSp delSp modSp">
        <pc:chgData name="Guest User" userId="S::urn:spo:anon#4b35a7836ddba39dc90e72cc63f55045c9d739a828dd91480bf423e56b4c1748::" providerId="AD" clId="Web-{87A45064-1BD2-4726-BC09-88C0F3AFD8D1}" dt="2020-10-26T15:11:50.660" v="1322" actId="1076"/>
        <pc:sldMkLst>
          <pc:docMk/>
          <pc:sldMk cId="1981469592" sldId="376"/>
        </pc:sldMkLst>
        <pc:spChg chg="mod">
          <ac:chgData name="Guest User" userId="S::urn:spo:anon#4b35a7836ddba39dc90e72cc63f55045c9d739a828dd91480bf423e56b4c1748::" providerId="AD" clId="Web-{87A45064-1BD2-4726-BC09-88C0F3AFD8D1}" dt="2020-10-26T15:04:30.959" v="870" actId="1076"/>
          <ac:spMkLst>
            <pc:docMk/>
            <pc:sldMk cId="1981469592" sldId="376"/>
            <ac:spMk id="3" creationId="{CA262617-B6C5-433F-B11A-17C3C6B1A04A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5:04:30.974" v="871" actId="1076"/>
          <ac:spMkLst>
            <pc:docMk/>
            <pc:sldMk cId="1981469592" sldId="376"/>
            <ac:spMk id="7" creationId="{2A965EAB-D03E-4A1D-B325-0186BAA289A0}"/>
          </ac:spMkLst>
        </pc:spChg>
        <pc:spChg chg="add mod">
          <ac:chgData name="Guest User" userId="S::urn:spo:anon#4b35a7836ddba39dc90e72cc63f55045c9d739a828dd91480bf423e56b4c1748::" providerId="AD" clId="Web-{87A45064-1BD2-4726-BC09-88C0F3AFD8D1}" dt="2020-10-26T15:05:03.241" v="899" actId="1076"/>
          <ac:spMkLst>
            <pc:docMk/>
            <pc:sldMk cId="1981469592" sldId="376"/>
            <ac:spMk id="8" creationId="{74D0EE5E-7E11-4372-98B3-FDE1491088B5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3:26:03.293" v="21"/>
          <ac:spMkLst>
            <pc:docMk/>
            <pc:sldMk cId="1981469592" sldId="376"/>
            <ac:spMk id="8" creationId="{8C7388E9-2ADB-4D89-ACE4-C578887AE2CF}"/>
          </ac:spMkLst>
        </pc:spChg>
        <pc:spChg chg="add del">
          <ac:chgData name="Guest User" userId="S::urn:spo:anon#4b35a7836ddba39dc90e72cc63f55045c9d739a828dd91480bf423e56b4c1748::" providerId="AD" clId="Web-{87A45064-1BD2-4726-BC09-88C0F3AFD8D1}" dt="2020-10-26T13:26:36.153" v="23"/>
          <ac:spMkLst>
            <pc:docMk/>
            <pc:sldMk cId="1981469592" sldId="376"/>
            <ac:spMk id="9" creationId="{F0735A9E-8C92-4B9B-9A22-48E5A6F9A0C4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5:06:33.525" v="997" actId="20577"/>
          <ac:spMkLst>
            <pc:docMk/>
            <pc:sldMk cId="1981469592" sldId="376"/>
            <ac:spMk id="11" creationId="{2ECC0142-E2C5-FA47-9B63-62004FEAAF88}"/>
          </ac:spMkLst>
        </pc:spChg>
        <pc:spChg chg="add del mod">
          <ac:chgData name="Guest User" userId="S::urn:spo:anon#4b35a7836ddba39dc90e72cc63f55045c9d739a828dd91480bf423e56b4c1748::" providerId="AD" clId="Web-{87A45064-1BD2-4726-BC09-88C0F3AFD8D1}" dt="2020-10-26T15:09:36.405" v="1160"/>
          <ac:spMkLst>
            <pc:docMk/>
            <pc:sldMk cId="1981469592" sldId="376"/>
            <ac:spMk id="14" creationId="{1202E99E-6A9F-40E2-A984-B51EFFC793C7}"/>
          </ac:spMkLst>
        </pc:spChg>
        <pc:spChg chg="add mod">
          <ac:chgData name="Guest User" userId="S::urn:spo:anon#4b35a7836ddba39dc90e72cc63f55045c9d739a828dd91480bf423e56b4c1748::" providerId="AD" clId="Web-{87A45064-1BD2-4726-BC09-88C0F3AFD8D1}" dt="2020-10-26T15:05:05.882" v="900" actId="1076"/>
          <ac:spMkLst>
            <pc:docMk/>
            <pc:sldMk cId="1981469592" sldId="376"/>
            <ac:spMk id="17" creationId="{6DEB8655-B44C-4C7F-A767-459899AD903D}"/>
          </ac:spMkLst>
        </pc:spChg>
        <pc:spChg chg="add mod">
          <ac:chgData name="Guest User" userId="S::urn:spo:anon#4b35a7836ddba39dc90e72cc63f55045c9d739a828dd91480bf423e56b4c1748::" providerId="AD" clId="Web-{87A45064-1BD2-4726-BC09-88C0F3AFD8D1}" dt="2020-10-26T15:06:08.196" v="953" actId="1076"/>
          <ac:spMkLst>
            <pc:docMk/>
            <pc:sldMk cId="1981469592" sldId="376"/>
            <ac:spMk id="18" creationId="{6BC43D84-AF2C-4A4C-8FB1-652ADA4DF9D7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5:04:30.927" v="867" actId="1076"/>
          <ac:spMkLst>
            <pc:docMk/>
            <pc:sldMk cId="1981469592" sldId="376"/>
            <ac:spMk id="42" creationId="{1CF12D0E-C8EC-4833-A728-97CC2110915A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5:05:09.991" v="906" actId="20577"/>
          <ac:spMkLst>
            <pc:docMk/>
            <pc:sldMk cId="1981469592" sldId="376"/>
            <ac:spMk id="43" creationId="{8F02CFDF-AE6D-4EF9-B3F9-6EA81561C3EE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5:05:21.210" v="936" actId="20577"/>
          <ac:spMkLst>
            <pc:docMk/>
            <pc:sldMk cId="1981469592" sldId="376"/>
            <ac:spMk id="44" creationId="{6EAC1075-2945-47B2-9136-926E3DFAAA0C}"/>
          </ac:spMkLst>
        </pc:spChg>
        <pc:picChg chg="mod">
          <ac:chgData name="Guest User" userId="S::urn:spo:anon#4b35a7836ddba39dc90e72cc63f55045c9d739a828dd91480bf423e56b4c1748::" providerId="AD" clId="Web-{87A45064-1BD2-4726-BC09-88C0F3AFD8D1}" dt="2020-10-26T15:04:30.912" v="866" actId="1076"/>
          <ac:picMkLst>
            <pc:docMk/>
            <pc:sldMk cId="1981469592" sldId="376"/>
            <ac:picMk id="2" creationId="{D4E99AB2-5E37-40C1-948C-59E83E7B192D}"/>
          </ac:picMkLst>
        </pc:picChg>
        <pc:picChg chg="add del mod">
          <ac:chgData name="Guest User" userId="S::urn:spo:anon#4b35a7836ddba39dc90e72cc63f55045c9d739a828dd91480bf423e56b4c1748::" providerId="AD" clId="Web-{87A45064-1BD2-4726-BC09-88C0F3AFD8D1}" dt="2020-10-26T15:08:35.497" v="1131"/>
          <ac:picMkLst>
            <pc:docMk/>
            <pc:sldMk cId="1981469592" sldId="376"/>
            <ac:picMk id="9" creationId="{2D61000C-003B-4B38-9196-B36874749245}"/>
          </ac:picMkLst>
        </pc:picChg>
        <pc:picChg chg="add del mod">
          <ac:chgData name="Guest User" userId="S::urn:spo:anon#4b35a7836ddba39dc90e72cc63f55045c9d739a828dd91480bf423e56b4c1748::" providerId="AD" clId="Web-{87A45064-1BD2-4726-BC09-88C0F3AFD8D1}" dt="2020-10-26T15:01:06.296" v="689"/>
          <ac:picMkLst>
            <pc:docMk/>
            <pc:sldMk cId="1981469592" sldId="376"/>
            <ac:picMk id="12" creationId="{9F98CC56-EA3B-4E00-861B-4BA37CE5B8F5}"/>
          </ac:picMkLst>
        </pc:picChg>
        <pc:picChg chg="add del mod">
          <ac:chgData name="Guest User" userId="S::urn:spo:anon#4b35a7836ddba39dc90e72cc63f55045c9d739a828dd91480bf423e56b4c1748::" providerId="AD" clId="Web-{87A45064-1BD2-4726-BC09-88C0F3AFD8D1}" dt="2020-10-26T15:09:36.421" v="1161"/>
          <ac:picMkLst>
            <pc:docMk/>
            <pc:sldMk cId="1981469592" sldId="376"/>
            <ac:picMk id="13" creationId="{18332437-0840-4960-A2E6-6225CAAAB83D}"/>
          </ac:picMkLst>
        </pc:picChg>
        <pc:picChg chg="mod">
          <ac:chgData name="Guest User" userId="S::urn:spo:anon#4b35a7836ddba39dc90e72cc63f55045c9d739a828dd91480bf423e56b4c1748::" providerId="AD" clId="Web-{87A45064-1BD2-4726-BC09-88C0F3AFD8D1}" dt="2020-10-26T15:11:50.660" v="1322" actId="1076"/>
          <ac:picMkLst>
            <pc:docMk/>
            <pc:sldMk cId="1981469592" sldId="376"/>
            <ac:picMk id="2050" creationId="{6776F3F1-2F3E-49E8-98A8-ACFF7CD2B4E8}"/>
          </ac:picMkLst>
        </pc:picChg>
        <pc:picChg chg="mod">
          <ac:chgData name="Guest User" userId="S::urn:spo:anon#4b35a7836ddba39dc90e72cc63f55045c9d739a828dd91480bf423e56b4c1748::" providerId="AD" clId="Web-{87A45064-1BD2-4726-BC09-88C0F3AFD8D1}" dt="2020-10-26T15:04:31.021" v="873" actId="1076"/>
          <ac:picMkLst>
            <pc:docMk/>
            <pc:sldMk cId="1981469592" sldId="376"/>
            <ac:picMk id="2052" creationId="{D60E6123-2C07-48AF-9CD5-C862B99EDA3B}"/>
          </ac:picMkLst>
        </pc:picChg>
      </pc:sldChg>
      <pc:sldChg chg="del">
        <pc:chgData name="Guest User" userId="S::urn:spo:anon#4b35a7836ddba39dc90e72cc63f55045c9d739a828dd91480bf423e56b4c1748::" providerId="AD" clId="Web-{87A45064-1BD2-4726-BC09-88C0F3AFD8D1}" dt="2020-10-26T13:33:16.538" v="148"/>
        <pc:sldMkLst>
          <pc:docMk/>
          <pc:sldMk cId="3145588599" sldId="377"/>
        </pc:sldMkLst>
      </pc:sldChg>
      <pc:sldChg chg="addSp delSp modSp delCm">
        <pc:chgData name="Guest User" userId="S::urn:spo:anon#4b35a7836ddba39dc90e72cc63f55045c9d739a828dd91480bf423e56b4c1748::" providerId="AD" clId="Web-{87A45064-1BD2-4726-BC09-88C0F3AFD8D1}" dt="2020-10-26T13:47:09.542" v="369" actId="20577"/>
        <pc:sldMkLst>
          <pc:docMk/>
          <pc:sldMk cId="3777663994" sldId="378"/>
        </pc:sldMkLst>
        <pc:spChg chg="del">
          <ac:chgData name="Guest User" userId="S::urn:spo:anon#4b35a7836ddba39dc90e72cc63f55045c9d739a828dd91480bf423e56b4c1748::" providerId="AD" clId="Web-{87A45064-1BD2-4726-BC09-88C0F3AFD8D1}" dt="2020-10-26T13:45:40.071" v="340"/>
          <ac:spMkLst>
            <pc:docMk/>
            <pc:sldMk cId="3777663994" sldId="378"/>
            <ac:spMk id="2" creationId="{51F1934B-5A8E-4478-8304-B255206A010C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6:16.025" v="356" actId="1076"/>
          <ac:spMkLst>
            <pc:docMk/>
            <pc:sldMk cId="3777663994" sldId="378"/>
            <ac:spMk id="5" creationId="{F3CE8BD4-0E9D-4D34-AA00-FC5CEF014DA3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7:09.542" v="369" actId="20577"/>
          <ac:spMkLst>
            <pc:docMk/>
            <pc:sldMk cId="3777663994" sldId="378"/>
            <ac:spMk id="11" creationId="{2ECC0142-E2C5-FA47-9B63-62004FEAAF88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3:45:42.868" v="342"/>
          <ac:spMkLst>
            <pc:docMk/>
            <pc:sldMk cId="3777663994" sldId="378"/>
            <ac:spMk id="15" creationId="{C66A5C9F-F278-4A4B-B415-CD99B6718F25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6:15.947" v="354" actId="1076"/>
          <ac:spMkLst>
            <pc:docMk/>
            <pc:sldMk cId="3777663994" sldId="378"/>
            <ac:spMk id="17" creationId="{0D76BA46-6658-4528-B347-8F4AAD926B13}"/>
          </ac:spMkLst>
        </pc:spChg>
        <pc:picChg chg="add mod">
          <ac:chgData name="Guest User" userId="S::urn:spo:anon#4b35a7836ddba39dc90e72cc63f55045c9d739a828dd91480bf423e56b4c1748::" providerId="AD" clId="Web-{87A45064-1BD2-4726-BC09-88C0F3AFD8D1}" dt="2020-10-26T13:46:51.947" v="363" actId="1076"/>
          <ac:picMkLst>
            <pc:docMk/>
            <pc:sldMk cId="3777663994" sldId="378"/>
            <ac:picMk id="4" creationId="{E6CA6794-A690-4222-999D-B4552489A3AE}"/>
          </ac:picMkLst>
        </pc:picChg>
        <pc:picChg chg="mod">
          <ac:chgData name="Guest User" userId="S::urn:spo:anon#4b35a7836ddba39dc90e72cc63f55045c9d739a828dd91480bf423e56b4c1748::" providerId="AD" clId="Web-{87A45064-1BD2-4726-BC09-88C0F3AFD8D1}" dt="2020-10-26T13:46:16.056" v="357" actId="1076"/>
          <ac:picMkLst>
            <pc:docMk/>
            <pc:sldMk cId="3777663994" sldId="378"/>
            <ac:picMk id="6" creationId="{15B3D35C-B26A-47D6-A37E-331C4ADCC3F5}"/>
          </ac:picMkLst>
        </pc:picChg>
        <pc:picChg chg="del">
          <ac:chgData name="Guest User" userId="S::urn:spo:anon#4b35a7836ddba39dc90e72cc63f55045c9d739a828dd91480bf423e56b4c1748::" providerId="AD" clId="Web-{87A45064-1BD2-4726-BC09-88C0F3AFD8D1}" dt="2020-10-26T13:45:42.868" v="341"/>
          <ac:picMkLst>
            <pc:docMk/>
            <pc:sldMk cId="3777663994" sldId="378"/>
            <ac:picMk id="7" creationId="{3B02FE5F-71DF-43B0-95B0-FD4BFD473627}"/>
          </ac:picMkLst>
        </pc:picChg>
        <pc:picChg chg="mod">
          <ac:chgData name="Guest User" userId="S::urn:spo:anon#4b35a7836ddba39dc90e72cc63f55045c9d739a828dd91480bf423e56b4c1748::" providerId="AD" clId="Web-{87A45064-1BD2-4726-BC09-88C0F3AFD8D1}" dt="2020-10-26T13:46:16.009" v="355" actId="1076"/>
          <ac:picMkLst>
            <pc:docMk/>
            <pc:sldMk cId="3777663994" sldId="378"/>
            <ac:picMk id="18" creationId="{175BCA66-EAEF-4550-B213-FF0321D9B29E}"/>
          </ac:picMkLst>
        </pc:picChg>
        <pc:picChg chg="mod">
          <ac:chgData name="Guest User" userId="S::urn:spo:anon#4b35a7836ddba39dc90e72cc63f55045c9d739a828dd91480bf423e56b4c1748::" providerId="AD" clId="Web-{87A45064-1BD2-4726-BC09-88C0F3AFD8D1}" dt="2020-10-26T13:46:16.072" v="358" actId="1076"/>
          <ac:picMkLst>
            <pc:docMk/>
            <pc:sldMk cId="3777663994" sldId="378"/>
            <ac:picMk id="3074" creationId="{DD500E8D-AEDB-44B8-BC09-FBC165B913E8}"/>
          </ac:picMkLst>
        </pc:picChg>
        <pc:cxnChg chg="del">
          <ac:chgData name="Guest User" userId="S::urn:spo:anon#4b35a7836ddba39dc90e72cc63f55045c9d739a828dd91480bf423e56b4c1748::" providerId="AD" clId="Web-{87A45064-1BD2-4726-BC09-88C0F3AFD8D1}" dt="2020-10-26T13:45:42.868" v="343"/>
          <ac:cxnSpMkLst>
            <pc:docMk/>
            <pc:sldMk cId="3777663994" sldId="378"/>
            <ac:cxnSpMk id="3" creationId="{47457DDC-4F7D-4FDC-A307-34FA834E5AD7}"/>
          </ac:cxnSpMkLst>
        </pc:cxnChg>
        <pc:cxnChg chg="mod">
          <ac:chgData name="Guest User" userId="S::urn:spo:anon#4b35a7836ddba39dc90e72cc63f55045c9d739a828dd91480bf423e56b4c1748::" providerId="AD" clId="Web-{87A45064-1BD2-4726-BC09-88C0F3AFD8D1}" dt="2020-10-26T13:46:15.900" v="353" actId="1076"/>
          <ac:cxnSpMkLst>
            <pc:docMk/>
            <pc:sldMk cId="3777663994" sldId="378"/>
            <ac:cxnSpMk id="12" creationId="{2B07B1F1-A599-4542-A92D-59178073F2BC}"/>
          </ac:cxnSpMkLst>
        </pc:cxnChg>
      </pc:sldChg>
      <pc:sldChg chg="modSp">
        <pc:chgData name="Guest User" userId="S::urn:spo:anon#4b35a7836ddba39dc90e72cc63f55045c9d739a828dd91480bf423e56b4c1748::" providerId="AD" clId="Web-{87A45064-1BD2-4726-BC09-88C0F3AFD8D1}" dt="2020-10-26T13:44:52.726" v="323"/>
        <pc:sldMkLst>
          <pc:docMk/>
          <pc:sldMk cId="3698471198" sldId="379"/>
        </pc:sldMkLst>
        <pc:spChg chg="mod">
          <ac:chgData name="Guest User" userId="S::urn:spo:anon#4b35a7836ddba39dc90e72cc63f55045c9d739a828dd91480bf423e56b4c1748::" providerId="AD" clId="Web-{87A45064-1BD2-4726-BC09-88C0F3AFD8D1}" dt="2020-10-26T13:44:30.475" v="318" actId="1076"/>
          <ac:spMkLst>
            <pc:docMk/>
            <pc:sldMk cId="3698471198" sldId="379"/>
            <ac:spMk id="20" creationId="{CCC2F22B-18B3-4CFB-9CE3-79FFEC7F92A2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4:42.382" v="321" actId="1076"/>
          <ac:spMkLst>
            <pc:docMk/>
            <pc:sldMk cId="3698471198" sldId="379"/>
            <ac:spMk id="22" creationId="{D5E99575-3A26-4B0E-A04A-FAC25DF9F420}"/>
          </ac:spMkLst>
        </pc:spChg>
        <pc:spChg chg="mod ord">
          <ac:chgData name="Guest User" userId="S::urn:spo:anon#4b35a7836ddba39dc90e72cc63f55045c9d739a828dd91480bf423e56b4c1748::" providerId="AD" clId="Web-{87A45064-1BD2-4726-BC09-88C0F3AFD8D1}" dt="2020-10-26T13:44:52.726" v="323"/>
          <ac:spMkLst>
            <pc:docMk/>
            <pc:sldMk cId="3698471198" sldId="379"/>
            <ac:spMk id="23" creationId="{97AC1D25-645A-4FCF-B050-F42AC5CE0AF9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4:17.084" v="317" actId="1076"/>
          <ac:spMkLst>
            <pc:docMk/>
            <pc:sldMk cId="3698471198" sldId="379"/>
            <ac:spMk id="24" creationId="{BFC3958D-54E8-45AD-B45F-C524D58F526A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4:33.960" v="320" actId="1076"/>
          <ac:spMkLst>
            <pc:docMk/>
            <pc:sldMk cId="3698471198" sldId="379"/>
            <ac:spMk id="35" creationId="{AD3FEB56-77CD-4F75-A3DC-4DAFF8F3BED2}"/>
          </ac:spMkLst>
        </pc:spChg>
      </pc:sldChg>
      <pc:sldChg chg="modSp del">
        <pc:chgData name="Guest User" userId="S::urn:spo:anon#4b35a7836ddba39dc90e72cc63f55045c9d739a828dd91480bf423e56b4c1748::" providerId="AD" clId="Web-{87A45064-1BD2-4726-BC09-88C0F3AFD8D1}" dt="2020-10-26T15:11:10.611" v="1321"/>
        <pc:sldMkLst>
          <pc:docMk/>
          <pc:sldMk cId="1070392660" sldId="381"/>
        </pc:sldMkLst>
        <pc:spChg chg="mod">
          <ac:chgData name="Guest User" userId="S::urn:spo:anon#4b35a7836ddba39dc90e72cc63f55045c9d739a828dd91480bf423e56b4c1748::" providerId="AD" clId="Web-{87A45064-1BD2-4726-BC09-88C0F3AFD8D1}" dt="2020-10-26T15:07:08.057" v="1116" actId="20577"/>
          <ac:spMkLst>
            <pc:docMk/>
            <pc:sldMk cId="1070392660" sldId="381"/>
            <ac:spMk id="11" creationId="{2ECC0142-E2C5-FA47-9B63-62004FEAAF88}"/>
          </ac:spMkLst>
        </pc:spChg>
      </pc:sldChg>
      <pc:sldChg chg="del ord">
        <pc:chgData name="Guest User" userId="S::urn:spo:anon#4b35a7836ddba39dc90e72cc63f55045c9d739a828dd91480bf423e56b4c1748::" providerId="AD" clId="Web-{87A45064-1BD2-4726-BC09-88C0F3AFD8D1}" dt="2020-10-26T13:50:04.155" v="538"/>
        <pc:sldMkLst>
          <pc:docMk/>
          <pc:sldMk cId="847282327" sldId="383"/>
        </pc:sldMkLst>
      </pc:sldChg>
      <pc:sldChg chg="addSp delSp modSp add replId">
        <pc:chgData name="Guest User" userId="S::urn:spo:anon#4b35a7836ddba39dc90e72cc63f55045c9d739a828dd91480bf423e56b4c1748::" providerId="AD" clId="Web-{87A45064-1BD2-4726-BC09-88C0F3AFD8D1}" dt="2020-10-26T13:41:56.409" v="262" actId="1076"/>
        <pc:sldMkLst>
          <pc:docMk/>
          <pc:sldMk cId="2394147738" sldId="384"/>
        </pc:sldMkLst>
        <pc:spChg chg="del mod">
          <ac:chgData name="Guest User" userId="S::urn:spo:anon#4b35a7836ddba39dc90e72cc63f55045c9d739a828dd91480bf423e56b4c1748::" providerId="AD" clId="Web-{87A45064-1BD2-4726-BC09-88C0F3AFD8D1}" dt="2020-10-26T13:40:14.626" v="217"/>
          <ac:spMkLst>
            <pc:docMk/>
            <pc:sldMk cId="2394147738" sldId="384"/>
            <ac:spMk id="3" creationId="{C853D74E-F67E-4393-840E-A9ECD9F86556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1:53.112" v="261" actId="14100"/>
          <ac:spMkLst>
            <pc:docMk/>
            <pc:sldMk cId="2394147738" sldId="384"/>
            <ac:spMk id="4" creationId="{102ED39C-AFBF-4477-AA50-8E130CBD63DC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0:09.766" v="213" actId="20577"/>
          <ac:spMkLst>
            <pc:docMk/>
            <pc:sldMk cId="2394147738" sldId="384"/>
            <ac:spMk id="11" creationId="{2ECC0142-E2C5-FA47-9B63-62004FEAAF88}"/>
          </ac:spMkLst>
        </pc:spChg>
        <pc:picChg chg="del">
          <ac:chgData name="Guest User" userId="S::urn:spo:anon#4b35a7836ddba39dc90e72cc63f55045c9d739a828dd91480bf423e56b4c1748::" providerId="AD" clId="Web-{87A45064-1BD2-4726-BC09-88C0F3AFD8D1}" dt="2020-10-26T13:40:12.797" v="216"/>
          <ac:picMkLst>
            <pc:docMk/>
            <pc:sldMk cId="2394147738" sldId="384"/>
            <ac:picMk id="2" creationId="{1AB945D9-7B64-429C-A0EA-FAEE15E0F9E2}"/>
          </ac:picMkLst>
        </pc:picChg>
        <pc:picChg chg="add mod modCrop">
          <ac:chgData name="Guest User" userId="S::urn:spo:anon#4b35a7836ddba39dc90e72cc63f55045c9d739a828dd91480bf423e56b4c1748::" providerId="AD" clId="Web-{87A45064-1BD2-4726-BC09-88C0F3AFD8D1}" dt="2020-10-26T13:41:56.409" v="262" actId="1076"/>
          <ac:picMkLst>
            <pc:docMk/>
            <pc:sldMk cId="2394147738" sldId="384"/>
            <ac:picMk id="5" creationId="{4BF9E613-EB3A-4355-B3A4-1CFFDA428134}"/>
          </ac:picMkLst>
        </pc:picChg>
      </pc:sldChg>
      <pc:sldChg chg="addSp delSp modSp add replId">
        <pc:chgData name="Guest User" userId="S::urn:spo:anon#4b35a7836ddba39dc90e72cc63f55045c9d739a828dd91480bf423e56b4c1748::" providerId="AD" clId="Web-{87A45064-1BD2-4726-BC09-88C0F3AFD8D1}" dt="2020-10-26T13:48:08.730" v="452" actId="1076"/>
        <pc:sldMkLst>
          <pc:docMk/>
          <pc:sldMk cId="1850282453" sldId="385"/>
        </pc:sldMkLst>
        <pc:spChg chg="del">
          <ac:chgData name="Guest User" userId="S::urn:spo:anon#4b35a7836ddba39dc90e72cc63f55045c9d739a828dd91480bf423e56b4c1748::" providerId="AD" clId="Web-{87A45064-1BD2-4726-BC09-88C0F3AFD8D1}" dt="2020-10-26T13:45:15.367" v="325"/>
          <ac:spMkLst>
            <pc:docMk/>
            <pc:sldMk cId="1850282453" sldId="385"/>
            <ac:spMk id="2" creationId="{51F1934B-5A8E-4478-8304-B255206A010C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3:45:18.398" v="327"/>
          <ac:spMkLst>
            <pc:docMk/>
            <pc:sldMk cId="1850282453" sldId="385"/>
            <ac:spMk id="5" creationId="{F3CE8BD4-0E9D-4D34-AA00-FC5CEF014DA3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7:45.917" v="445" actId="20577"/>
          <ac:spMkLst>
            <pc:docMk/>
            <pc:sldMk cId="1850282453" sldId="385"/>
            <ac:spMk id="11" creationId="{2ECC0142-E2C5-FA47-9B63-62004FEAAF88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48:08.730" v="452" actId="1076"/>
          <ac:spMkLst>
            <pc:docMk/>
            <pc:sldMk cId="1850282453" sldId="385"/>
            <ac:spMk id="15" creationId="{C66A5C9F-F278-4A4B-B415-CD99B6718F25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3:45:22.508" v="331"/>
          <ac:spMkLst>
            <pc:docMk/>
            <pc:sldMk cId="1850282453" sldId="385"/>
            <ac:spMk id="17" creationId="{0D76BA46-6658-4528-B347-8F4AAD926B13}"/>
          </ac:spMkLst>
        </pc:spChg>
        <pc:picChg chg="add mod">
          <ac:chgData name="Guest User" userId="S::urn:spo:anon#4b35a7836ddba39dc90e72cc63f55045c9d739a828dd91480bf423e56b4c1748::" providerId="AD" clId="Web-{87A45064-1BD2-4726-BC09-88C0F3AFD8D1}" dt="2020-10-26T13:48:04.824" v="450" actId="1076"/>
          <ac:picMkLst>
            <pc:docMk/>
            <pc:sldMk cId="1850282453" sldId="385"/>
            <ac:picMk id="4" creationId="{9552C6BE-17FD-4CAA-BDEF-135E75532C3D}"/>
          </ac:picMkLst>
        </pc:picChg>
        <pc:picChg chg="del">
          <ac:chgData name="Guest User" userId="S::urn:spo:anon#4b35a7836ddba39dc90e72cc63f55045c9d739a828dd91480bf423e56b4c1748::" providerId="AD" clId="Web-{87A45064-1BD2-4726-BC09-88C0F3AFD8D1}" dt="2020-10-26T13:45:18.398" v="326"/>
          <ac:picMkLst>
            <pc:docMk/>
            <pc:sldMk cId="1850282453" sldId="385"/>
            <ac:picMk id="6" creationId="{15B3D35C-B26A-47D6-A37E-331C4ADCC3F5}"/>
          </ac:picMkLst>
        </pc:picChg>
        <pc:picChg chg="del mod">
          <ac:chgData name="Guest User" userId="S::urn:spo:anon#4b35a7836ddba39dc90e72cc63f55045c9d739a828dd91480bf423e56b4c1748::" providerId="AD" clId="Web-{87A45064-1BD2-4726-BC09-88C0F3AFD8D1}" dt="2020-10-26T13:48:05.980" v="451"/>
          <ac:picMkLst>
            <pc:docMk/>
            <pc:sldMk cId="1850282453" sldId="385"/>
            <ac:picMk id="7" creationId="{3B02FE5F-71DF-43B0-95B0-FD4BFD473627}"/>
          </ac:picMkLst>
        </pc:picChg>
        <pc:picChg chg="del">
          <ac:chgData name="Guest User" userId="S::urn:spo:anon#4b35a7836ddba39dc90e72cc63f55045c9d739a828dd91480bf423e56b4c1748::" providerId="AD" clId="Web-{87A45064-1BD2-4726-BC09-88C0F3AFD8D1}" dt="2020-10-26T13:45:22.508" v="330"/>
          <ac:picMkLst>
            <pc:docMk/>
            <pc:sldMk cId="1850282453" sldId="385"/>
            <ac:picMk id="18" creationId="{175BCA66-EAEF-4550-B213-FF0321D9B29E}"/>
          </ac:picMkLst>
        </pc:picChg>
        <pc:picChg chg="del">
          <ac:chgData name="Guest User" userId="S::urn:spo:anon#4b35a7836ddba39dc90e72cc63f55045c9d739a828dd91480bf423e56b4c1748::" providerId="AD" clId="Web-{87A45064-1BD2-4726-BC09-88C0F3AFD8D1}" dt="2020-10-26T13:45:22.508" v="329"/>
          <ac:picMkLst>
            <pc:docMk/>
            <pc:sldMk cId="1850282453" sldId="385"/>
            <ac:picMk id="3074" creationId="{DD500E8D-AEDB-44B8-BC09-FBC165B913E8}"/>
          </ac:picMkLst>
        </pc:picChg>
        <pc:cxnChg chg="del">
          <ac:chgData name="Guest User" userId="S::urn:spo:anon#4b35a7836ddba39dc90e72cc63f55045c9d739a828dd91480bf423e56b4c1748::" providerId="AD" clId="Web-{87A45064-1BD2-4726-BC09-88C0F3AFD8D1}" dt="2020-10-26T13:45:18.398" v="328"/>
          <ac:cxnSpMkLst>
            <pc:docMk/>
            <pc:sldMk cId="1850282453" sldId="385"/>
            <ac:cxnSpMk id="3" creationId="{47457DDC-4F7D-4FDC-A307-34FA834E5AD7}"/>
          </ac:cxnSpMkLst>
        </pc:cxnChg>
        <pc:cxnChg chg="del">
          <ac:chgData name="Guest User" userId="S::urn:spo:anon#4b35a7836ddba39dc90e72cc63f55045c9d739a828dd91480bf423e56b4c1748::" providerId="AD" clId="Web-{87A45064-1BD2-4726-BC09-88C0F3AFD8D1}" dt="2020-10-26T13:45:22.508" v="332"/>
          <ac:cxnSpMkLst>
            <pc:docMk/>
            <pc:sldMk cId="1850282453" sldId="385"/>
            <ac:cxnSpMk id="12" creationId="{2B07B1F1-A599-4542-A92D-59178073F2BC}"/>
          </ac:cxnSpMkLst>
        </pc:cxnChg>
      </pc:sldChg>
      <pc:sldChg chg="addSp delSp modSp add ord replId">
        <pc:chgData name="Guest User" userId="S::urn:spo:anon#4b35a7836ddba39dc90e72cc63f55045c9d739a828dd91480bf423e56b4c1748::" providerId="AD" clId="Web-{87A45064-1BD2-4726-BC09-88C0F3AFD8D1}" dt="2020-10-26T13:56:21.289" v="617" actId="20577"/>
        <pc:sldMkLst>
          <pc:docMk/>
          <pc:sldMk cId="2922377396" sldId="386"/>
        </pc:sldMkLst>
        <pc:spChg chg="del">
          <ac:chgData name="Guest User" userId="S::urn:spo:anon#4b35a7836ddba39dc90e72cc63f55045c9d739a828dd91480bf423e56b4c1748::" providerId="AD" clId="Web-{87A45064-1BD2-4726-BC09-88C0F3AFD8D1}" dt="2020-10-26T13:51:00.063" v="542"/>
          <ac:spMkLst>
            <pc:docMk/>
            <pc:sldMk cId="2922377396" sldId="386"/>
            <ac:spMk id="2" creationId="{9620CA0F-AC75-4B33-A6C5-290CEF6DBA30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3:56:05.789" v="609" actId="20577"/>
          <ac:spMkLst>
            <pc:docMk/>
            <pc:sldMk cId="2922377396" sldId="386"/>
            <ac:spMk id="3" creationId="{BD0C6DD0-423D-4619-9F06-B2251999261E}"/>
          </ac:spMkLst>
        </pc:spChg>
        <pc:spChg chg="add mod">
          <ac:chgData name="Guest User" userId="S::urn:spo:anon#4b35a7836ddba39dc90e72cc63f55045c9d739a828dd91480bf423e56b4c1748::" providerId="AD" clId="Web-{87A45064-1BD2-4726-BC09-88C0F3AFD8D1}" dt="2020-10-26T13:56:21.289" v="617" actId="20577"/>
          <ac:spMkLst>
            <pc:docMk/>
            <pc:sldMk cId="2922377396" sldId="386"/>
            <ac:spMk id="7" creationId="{7FDD6B50-7A85-49B6-AAFD-65EEC737700A}"/>
          </ac:spMkLst>
        </pc:spChg>
      </pc:sldChg>
      <pc:sldChg chg="addSp delSp modSp add replId">
        <pc:chgData name="Guest User" userId="S::urn:spo:anon#4b35a7836ddba39dc90e72cc63f55045c9d739a828dd91480bf423e56b4c1748::" providerId="AD" clId="Web-{87A45064-1BD2-4726-BC09-88C0F3AFD8D1}" dt="2020-10-26T15:11:07.830" v="1320" actId="1076"/>
        <pc:sldMkLst>
          <pc:docMk/>
          <pc:sldMk cId="2450605830" sldId="388"/>
        </pc:sldMkLst>
        <pc:spChg chg="mod">
          <ac:chgData name="Guest User" userId="S::urn:spo:anon#4b35a7836ddba39dc90e72cc63f55045c9d739a828dd91480bf423e56b4c1748::" providerId="AD" clId="Web-{87A45064-1BD2-4726-BC09-88C0F3AFD8D1}" dt="2020-10-26T15:11:05.221" v="1317" actId="1076"/>
          <ac:spMkLst>
            <pc:docMk/>
            <pc:sldMk cId="2450605830" sldId="388"/>
            <ac:spMk id="3" creationId="{CA262617-B6C5-433F-B11A-17C3C6B1A04A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10:55.314" v="1314"/>
          <ac:spMkLst>
            <pc:docMk/>
            <pc:sldMk cId="2450605830" sldId="388"/>
            <ac:spMk id="7" creationId="{2A965EAB-D03E-4A1D-B325-0186BAA289A0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09:32.468" v="1157"/>
          <ac:spMkLst>
            <pc:docMk/>
            <pc:sldMk cId="2450605830" sldId="388"/>
            <ac:spMk id="8" creationId="{74D0EE5E-7E11-4372-98B3-FDE1491088B5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5:10:16.688" v="1276" actId="20577"/>
          <ac:spMkLst>
            <pc:docMk/>
            <pc:sldMk cId="2450605830" sldId="388"/>
            <ac:spMk id="11" creationId="{2ECC0142-E2C5-FA47-9B63-62004FEAAF88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10:22.407" v="1279"/>
          <ac:spMkLst>
            <pc:docMk/>
            <pc:sldMk cId="2450605830" sldId="388"/>
            <ac:spMk id="14" creationId="{1202E99E-6A9F-40E2-A984-B51EFFC793C7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09:32.468" v="1156"/>
          <ac:spMkLst>
            <pc:docMk/>
            <pc:sldMk cId="2450605830" sldId="388"/>
            <ac:spMk id="17" creationId="{6DEB8655-B44C-4C7F-A767-459899AD903D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09:32.468" v="1155"/>
          <ac:spMkLst>
            <pc:docMk/>
            <pc:sldMk cId="2450605830" sldId="388"/>
            <ac:spMk id="18" creationId="{6BC43D84-AF2C-4A4C-8FB1-652ADA4DF9D7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5:11:05.221" v="1316" actId="1076"/>
          <ac:spMkLst>
            <pc:docMk/>
            <pc:sldMk cId="2450605830" sldId="388"/>
            <ac:spMk id="42" creationId="{1CF12D0E-C8EC-4833-A728-97CC2110915A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09:32.468" v="1159"/>
          <ac:spMkLst>
            <pc:docMk/>
            <pc:sldMk cId="2450605830" sldId="388"/>
            <ac:spMk id="43" creationId="{8F02CFDF-AE6D-4EF9-B3F9-6EA81561C3EE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09:32.468" v="1158"/>
          <ac:spMkLst>
            <pc:docMk/>
            <pc:sldMk cId="2450605830" sldId="388"/>
            <ac:spMk id="44" creationId="{6EAC1075-2945-47B2-9136-926E3DFAAA0C}"/>
          </ac:spMkLst>
        </pc:spChg>
        <pc:picChg chg="mod modCrop">
          <ac:chgData name="Guest User" userId="S::urn:spo:anon#4b35a7836ddba39dc90e72cc63f55045c9d739a828dd91480bf423e56b4c1748::" providerId="AD" clId="Web-{87A45064-1BD2-4726-BC09-88C0F3AFD8D1}" dt="2020-10-26T15:11:05.205" v="1315" actId="1076"/>
          <ac:picMkLst>
            <pc:docMk/>
            <pc:sldMk cId="2450605830" sldId="388"/>
            <ac:picMk id="2" creationId="{D4E99AB2-5E37-40C1-948C-59E83E7B192D}"/>
          </ac:picMkLst>
        </pc:picChg>
        <pc:picChg chg="add mod">
          <ac:chgData name="Guest User" userId="S::urn:spo:anon#4b35a7836ddba39dc90e72cc63f55045c9d739a828dd91480bf423e56b4c1748::" providerId="AD" clId="Web-{87A45064-1BD2-4726-BC09-88C0F3AFD8D1}" dt="2020-10-26T15:11:07.830" v="1320" actId="1076"/>
          <ac:picMkLst>
            <pc:docMk/>
            <pc:sldMk cId="2450605830" sldId="388"/>
            <ac:picMk id="9" creationId="{2460EE6F-4B06-4C78-A47B-00A3EC96773C}"/>
          </ac:picMkLst>
        </pc:picChg>
        <pc:picChg chg="mod">
          <ac:chgData name="Guest User" userId="S::urn:spo:anon#4b35a7836ddba39dc90e72cc63f55045c9d739a828dd91480bf423e56b4c1748::" providerId="AD" clId="Web-{87A45064-1BD2-4726-BC09-88C0F3AFD8D1}" dt="2020-10-26T15:11:05.236" v="1319" actId="1076"/>
          <ac:picMkLst>
            <pc:docMk/>
            <pc:sldMk cId="2450605830" sldId="388"/>
            <ac:picMk id="13" creationId="{18332437-0840-4960-A2E6-6225CAAAB83D}"/>
          </ac:picMkLst>
        </pc:picChg>
        <pc:picChg chg="del">
          <ac:chgData name="Guest User" userId="S::urn:spo:anon#4b35a7836ddba39dc90e72cc63f55045c9d739a828dd91480bf423e56b4c1748::" providerId="AD" clId="Web-{87A45064-1BD2-4726-BC09-88C0F3AFD8D1}" dt="2020-10-26T15:10:29.688" v="1308"/>
          <ac:picMkLst>
            <pc:docMk/>
            <pc:sldMk cId="2450605830" sldId="388"/>
            <ac:picMk id="2050" creationId="{6776F3F1-2F3E-49E8-98A8-ACFF7CD2B4E8}"/>
          </ac:picMkLst>
        </pc:picChg>
        <pc:picChg chg="mod">
          <ac:chgData name="Guest User" userId="S::urn:spo:anon#4b35a7836ddba39dc90e72cc63f55045c9d739a828dd91480bf423e56b4c1748::" providerId="AD" clId="Web-{87A45064-1BD2-4726-BC09-88C0F3AFD8D1}" dt="2020-10-26T15:11:05.236" v="1318" actId="1076"/>
          <ac:picMkLst>
            <pc:docMk/>
            <pc:sldMk cId="2450605830" sldId="388"/>
            <ac:picMk id="2052" creationId="{D60E6123-2C07-48AF-9CD5-C862B99EDA3B}"/>
          </ac:picMkLst>
        </pc:picChg>
      </pc:sldChg>
      <pc:sldChg chg="delSp add del replId">
        <pc:chgData name="Guest User" userId="S::urn:spo:anon#4b35a7836ddba39dc90e72cc63f55045c9d739a828dd91480bf423e56b4c1748::" providerId="AD" clId="Web-{87A45064-1BD2-4726-BC09-88C0F3AFD8D1}" dt="2020-10-26T15:08:10.903" v="1128"/>
        <pc:sldMkLst>
          <pc:docMk/>
          <pc:sldMk cId="3043469469" sldId="388"/>
        </pc:sldMkLst>
        <pc:spChg chg="del">
          <ac:chgData name="Guest User" userId="S::urn:spo:anon#4b35a7836ddba39dc90e72cc63f55045c9d739a828dd91480bf423e56b4c1748::" providerId="AD" clId="Web-{87A45064-1BD2-4726-BC09-88C0F3AFD8D1}" dt="2020-10-26T15:07:46.011" v="1122"/>
          <ac:spMkLst>
            <pc:docMk/>
            <pc:sldMk cId="3043469469" sldId="388"/>
            <ac:spMk id="8" creationId="{74D0EE5E-7E11-4372-98B3-FDE1491088B5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07:46.011" v="1121"/>
          <ac:spMkLst>
            <pc:docMk/>
            <pc:sldMk cId="3043469469" sldId="388"/>
            <ac:spMk id="17" creationId="{6DEB8655-B44C-4C7F-A767-459899AD903D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07:46.011" v="1120"/>
          <ac:spMkLst>
            <pc:docMk/>
            <pc:sldMk cId="3043469469" sldId="388"/>
            <ac:spMk id="18" creationId="{6BC43D84-AF2C-4A4C-8FB1-652ADA4DF9D7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07:50.871" v="1125"/>
          <ac:spMkLst>
            <pc:docMk/>
            <pc:sldMk cId="3043469469" sldId="388"/>
            <ac:spMk id="42" creationId="{1CF12D0E-C8EC-4833-A728-97CC2110915A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07:46.011" v="1124"/>
          <ac:spMkLst>
            <pc:docMk/>
            <pc:sldMk cId="3043469469" sldId="388"/>
            <ac:spMk id="43" creationId="{8F02CFDF-AE6D-4EF9-B3F9-6EA81561C3EE}"/>
          </ac:spMkLst>
        </pc:spChg>
        <pc:spChg chg="del">
          <ac:chgData name="Guest User" userId="S::urn:spo:anon#4b35a7836ddba39dc90e72cc63f55045c9d739a828dd91480bf423e56b4c1748::" providerId="AD" clId="Web-{87A45064-1BD2-4726-BC09-88C0F3AFD8D1}" dt="2020-10-26T15:07:46.011" v="1123"/>
          <ac:spMkLst>
            <pc:docMk/>
            <pc:sldMk cId="3043469469" sldId="388"/>
            <ac:spMk id="44" creationId="{6EAC1075-2945-47B2-9136-926E3DFAAA0C}"/>
          </ac:spMkLst>
        </pc:spChg>
      </pc:sldChg>
      <pc:sldChg chg="add del replId">
        <pc:chgData name="Guest User" userId="S::urn:spo:anon#4b35a7836ddba39dc90e72cc63f55045c9d739a828dd91480bf423e56b4c1748::" providerId="AD" clId="Web-{87A45064-1BD2-4726-BC09-88C0F3AFD8D1}" dt="2020-10-26T15:08:01.152" v="1127"/>
        <pc:sldMkLst>
          <pc:docMk/>
          <pc:sldMk cId="1367484545" sldId="389"/>
        </pc:sldMkLst>
      </pc:sldChg>
      <pc:sldChg chg="addSp modSp add replId">
        <pc:chgData name="Guest User" userId="S::urn:spo:anon#4b35a7836ddba39dc90e72cc63f55045c9d739a828dd91480bf423e56b4c1748::" providerId="AD" clId="Web-{87A45064-1BD2-4726-BC09-88C0F3AFD8D1}" dt="2020-10-26T15:18:07.359" v="1446" actId="1076"/>
        <pc:sldMkLst>
          <pc:docMk/>
          <pc:sldMk cId="2826011540" sldId="389"/>
        </pc:sldMkLst>
        <pc:spChg chg="add mod">
          <ac:chgData name="Guest User" userId="S::urn:spo:anon#4b35a7836ddba39dc90e72cc63f55045c9d739a828dd91480bf423e56b4c1748::" providerId="AD" clId="Web-{87A45064-1BD2-4726-BC09-88C0F3AFD8D1}" dt="2020-10-26T15:18:07.359" v="1446" actId="1076"/>
          <ac:spMkLst>
            <pc:docMk/>
            <pc:sldMk cId="2826011540" sldId="389"/>
            <ac:spMk id="2" creationId="{54AB4F9D-4BFB-4BDD-962F-ABAC8484D811}"/>
          </ac:spMkLst>
        </pc:spChg>
        <pc:spChg chg="mod">
          <ac:chgData name="Guest User" userId="S::urn:spo:anon#4b35a7836ddba39dc90e72cc63f55045c9d739a828dd91480bf423e56b4c1748::" providerId="AD" clId="Web-{87A45064-1BD2-4726-BC09-88C0F3AFD8D1}" dt="2020-10-26T15:17:37.889" v="1439" actId="20577"/>
          <ac:spMkLst>
            <pc:docMk/>
            <pc:sldMk cId="2826011540" sldId="389"/>
            <ac:spMk id="19" creationId="{3F57F44F-CB0A-4550-BF39-5597599C9D31}"/>
          </ac:spMkLst>
        </pc:spChg>
      </pc:sldChg>
      <pc:sldChg chg="addSp delSp add del replId">
        <pc:chgData name="Guest User" userId="S::urn:spo:anon#4b35a7836ddba39dc90e72cc63f55045c9d739a828dd91480bf423e56b4c1748::" providerId="AD" clId="Web-{87A45064-1BD2-4726-BC09-88C0F3AFD8D1}" dt="2020-10-26T15:22:47.164" v="1463"/>
        <pc:sldMkLst>
          <pc:docMk/>
          <pc:sldMk cId="1956000176" sldId="390"/>
        </pc:sldMkLst>
        <pc:picChg chg="add del">
          <ac:chgData name="Guest User" userId="S::urn:spo:anon#4b35a7836ddba39dc90e72cc63f55045c9d739a828dd91480bf423e56b4c1748::" providerId="AD" clId="Web-{87A45064-1BD2-4726-BC09-88C0F3AFD8D1}" dt="2020-10-26T15:21:59.037" v="1449"/>
          <ac:picMkLst>
            <pc:docMk/>
            <pc:sldMk cId="1956000176" sldId="390"/>
            <ac:picMk id="5" creationId="{709F3C03-1290-4AAC-9413-1104C34B8541}"/>
          </ac:picMkLst>
        </pc:picChg>
      </pc:sldChg>
    </pc:docChg>
  </pc:docChgLst>
  <pc:docChgLst>
    <pc:chgData name="BRAULT Emilie" userId="S::emilie.brault@naos.com::9348589d-0ea4-4a67-afdb-0f33c614cd08" providerId="AD" clId="Web-{8D8B2C4A-4A4F-ACEB-452E-EB7A4352F22A}"/>
    <pc:docChg chg="">
      <pc:chgData name="BRAULT Emilie" userId="S::emilie.brault@naos.com::9348589d-0ea4-4a67-afdb-0f33c614cd08" providerId="AD" clId="Web-{8D8B2C4A-4A4F-ACEB-452E-EB7A4352F22A}" dt="2020-10-22T12:54:04.951" v="5"/>
      <pc:docMkLst>
        <pc:docMk/>
      </pc:docMkLst>
      <pc:sldChg chg="addCm modCm">
        <pc:chgData name="BRAULT Emilie" userId="S::emilie.brault@naos.com::9348589d-0ea4-4a67-afdb-0f33c614cd08" providerId="AD" clId="Web-{8D8B2C4A-4A4F-ACEB-452E-EB7A4352F22A}" dt="2020-10-22T12:46:50.612" v="1"/>
        <pc:sldMkLst>
          <pc:docMk/>
          <pc:sldMk cId="2329451813" sldId="265"/>
        </pc:sldMkLst>
      </pc:sldChg>
      <pc:sldChg chg="addCm">
        <pc:chgData name="BRAULT Emilie" userId="S::emilie.brault@naos.com::9348589d-0ea4-4a67-afdb-0f33c614cd08" providerId="AD" clId="Web-{8D8B2C4A-4A4F-ACEB-452E-EB7A4352F22A}" dt="2020-10-22T12:50:47.672" v="3"/>
        <pc:sldMkLst>
          <pc:docMk/>
          <pc:sldMk cId="3460365698" sldId="267"/>
        </pc:sldMkLst>
      </pc:sldChg>
      <pc:sldChg chg="addCm modCm">
        <pc:chgData name="BRAULT Emilie" userId="S::emilie.brault@naos.com::9348589d-0ea4-4a67-afdb-0f33c614cd08" providerId="AD" clId="Web-{8D8B2C4A-4A4F-ACEB-452E-EB7A4352F22A}" dt="2020-10-22T12:54:04.951" v="5"/>
        <pc:sldMkLst>
          <pc:docMk/>
          <pc:sldMk cId="2710971274" sldId="277"/>
        </pc:sldMkLst>
      </pc:sldChg>
    </pc:docChg>
  </pc:docChgLst>
  <pc:docChgLst>
    <pc:chgData name="Guest User" userId="S::urn:spo:anon#4b35a7836ddba39dc90e72cc63f55045c9d739a828dd91480bf423e56b4c1748::" providerId="AD" clId="Web-{823DE2E4-8AD6-92DF-8DDB-5DDFEF915265}"/>
    <pc:docChg chg="modSld">
      <pc:chgData name="Guest User" userId="S::urn:spo:anon#4b35a7836ddba39dc90e72cc63f55045c9d739a828dd91480bf423e56b4c1748::" providerId="AD" clId="Web-{823DE2E4-8AD6-92DF-8DDB-5DDFEF915265}" dt="2020-10-23T08:55:37.295" v="300" actId="20577"/>
      <pc:docMkLst>
        <pc:docMk/>
      </pc:docMkLst>
      <pc:sldChg chg="addSp modSp">
        <pc:chgData name="Guest User" userId="S::urn:spo:anon#4b35a7836ddba39dc90e72cc63f55045c9d739a828dd91480bf423e56b4c1748::" providerId="AD" clId="Web-{823DE2E4-8AD6-92DF-8DDB-5DDFEF915265}" dt="2020-10-23T08:40:38.479" v="81" actId="20577"/>
        <pc:sldMkLst>
          <pc:docMk/>
          <pc:sldMk cId="2329451813" sldId="265"/>
        </pc:sldMkLst>
        <pc:spChg chg="add mod">
          <ac:chgData name="Guest User" userId="S::urn:spo:anon#4b35a7836ddba39dc90e72cc63f55045c9d739a828dd91480bf423e56b4c1748::" providerId="AD" clId="Web-{823DE2E4-8AD6-92DF-8DDB-5DDFEF915265}" dt="2020-10-23T08:40:38.479" v="81" actId="20577"/>
          <ac:spMkLst>
            <pc:docMk/>
            <pc:sldMk cId="2329451813" sldId="265"/>
            <ac:spMk id="2" creationId="{163A3F05-3954-4A16-B2D9-E9130E00D3FD}"/>
          </ac:spMkLst>
        </pc:spChg>
      </pc:sldChg>
      <pc:sldChg chg="addSp modSp">
        <pc:chgData name="Guest User" userId="S::urn:spo:anon#4b35a7836ddba39dc90e72cc63f55045c9d739a828dd91480bf423e56b4c1748::" providerId="AD" clId="Web-{823DE2E4-8AD6-92DF-8DDB-5DDFEF915265}" dt="2020-10-23T08:46:06.502" v="174" actId="1076"/>
        <pc:sldMkLst>
          <pc:docMk/>
          <pc:sldMk cId="2710971274" sldId="277"/>
        </pc:sldMkLst>
        <pc:spChg chg="add mod">
          <ac:chgData name="Guest User" userId="S::urn:spo:anon#4b35a7836ddba39dc90e72cc63f55045c9d739a828dd91480bf423e56b4c1748::" providerId="AD" clId="Web-{823DE2E4-8AD6-92DF-8DDB-5DDFEF915265}" dt="2020-10-23T08:46:06.502" v="174" actId="1076"/>
          <ac:spMkLst>
            <pc:docMk/>
            <pc:sldMk cId="2710971274" sldId="277"/>
            <ac:spMk id="3" creationId="{C853D74E-F67E-4393-840E-A9ECD9F86556}"/>
          </ac:spMkLst>
        </pc:spChg>
        <pc:spChg chg="mod">
          <ac:chgData name="Guest User" userId="S::urn:spo:anon#4b35a7836ddba39dc90e72cc63f55045c9d739a828dd91480bf423e56b4c1748::" providerId="AD" clId="Web-{823DE2E4-8AD6-92DF-8DDB-5DDFEF915265}" dt="2020-10-23T08:46:03.658" v="171" actId="20577"/>
          <ac:spMkLst>
            <pc:docMk/>
            <pc:sldMk cId="2710971274" sldId="277"/>
            <ac:spMk id="4" creationId="{102ED39C-AFBF-4477-AA50-8E130CBD63DC}"/>
          </ac:spMkLst>
        </pc:spChg>
      </pc:sldChg>
      <pc:sldChg chg="addSp modSp">
        <pc:chgData name="Guest User" userId="S::urn:spo:anon#4b35a7836ddba39dc90e72cc63f55045c9d739a828dd91480bf423e56b4c1748::" providerId="AD" clId="Web-{823DE2E4-8AD6-92DF-8DDB-5DDFEF915265}" dt="2020-10-23T08:54:23.184" v="287" actId="20577"/>
        <pc:sldMkLst>
          <pc:docMk/>
          <pc:sldMk cId="497661423" sldId="300"/>
        </pc:sldMkLst>
        <pc:spChg chg="add mod">
          <ac:chgData name="Guest User" userId="S::urn:spo:anon#4b35a7836ddba39dc90e72cc63f55045c9d739a828dd91480bf423e56b4c1748::" providerId="AD" clId="Web-{823DE2E4-8AD6-92DF-8DDB-5DDFEF915265}" dt="2020-10-23T08:54:23.184" v="287" actId="20577"/>
          <ac:spMkLst>
            <pc:docMk/>
            <pc:sldMk cId="497661423" sldId="300"/>
            <ac:spMk id="3" creationId="{F29543C7-29D0-48EE-8CAC-22E8F2B3548F}"/>
          </ac:spMkLst>
        </pc:spChg>
        <pc:spChg chg="mod">
          <ac:chgData name="Guest User" userId="S::urn:spo:anon#4b35a7836ddba39dc90e72cc63f55045c9d739a828dd91480bf423e56b4c1748::" providerId="AD" clId="Web-{823DE2E4-8AD6-92DF-8DDB-5DDFEF915265}" dt="2020-10-23T08:53:58.824" v="278" actId="20577"/>
          <ac:spMkLst>
            <pc:docMk/>
            <pc:sldMk cId="497661423" sldId="300"/>
            <ac:spMk id="12" creationId="{F8416954-CD0A-4C63-9F4C-7BBFE291DFF2}"/>
          </ac:spMkLst>
        </pc:spChg>
      </pc:sldChg>
      <pc:sldChg chg="modSp">
        <pc:chgData name="Guest User" userId="S::urn:spo:anon#4b35a7836ddba39dc90e72cc63f55045c9d739a828dd91480bf423e56b4c1748::" providerId="AD" clId="Web-{823DE2E4-8AD6-92DF-8DDB-5DDFEF915265}" dt="2020-10-23T08:55:22.639" v="299"/>
        <pc:sldMkLst>
          <pc:docMk/>
          <pc:sldMk cId="1914661042" sldId="338"/>
        </pc:sldMkLst>
        <pc:spChg chg="mod">
          <ac:chgData name="Guest User" userId="S::urn:spo:anon#4b35a7836ddba39dc90e72cc63f55045c9d739a828dd91480bf423e56b4c1748::" providerId="AD" clId="Web-{823DE2E4-8AD6-92DF-8DDB-5DDFEF915265}" dt="2020-10-23T08:55:14.467" v="295" actId="20577"/>
          <ac:spMkLst>
            <pc:docMk/>
            <pc:sldMk cId="1914661042" sldId="338"/>
            <ac:spMk id="2" creationId="{9620CA0F-AC75-4B33-A6C5-290CEF6DBA30}"/>
          </ac:spMkLst>
        </pc:spChg>
        <pc:spChg chg="mod">
          <ac:chgData name="Guest User" userId="S::urn:spo:anon#4b35a7836ddba39dc90e72cc63f55045c9d739a828dd91480bf423e56b4c1748::" providerId="AD" clId="Web-{823DE2E4-8AD6-92DF-8DDB-5DDFEF915265}" dt="2020-10-23T08:55:22.639" v="299"/>
          <ac:spMkLst>
            <pc:docMk/>
            <pc:sldMk cId="1914661042" sldId="338"/>
            <ac:spMk id="3" creationId="{BD0C6DD0-423D-4619-9F06-B2251999261E}"/>
          </ac:spMkLst>
        </pc:spChg>
      </pc:sldChg>
      <pc:sldChg chg="addSp modSp">
        <pc:chgData name="Guest User" userId="S::urn:spo:anon#4b35a7836ddba39dc90e72cc63f55045c9d739a828dd91480bf423e56b4c1748::" providerId="AD" clId="Web-{823DE2E4-8AD6-92DF-8DDB-5DDFEF915265}" dt="2020-10-23T08:39:31.087" v="44" actId="1076"/>
        <pc:sldMkLst>
          <pc:docMk/>
          <pc:sldMk cId="3902450428" sldId="350"/>
        </pc:sldMkLst>
        <pc:spChg chg="add mod">
          <ac:chgData name="Guest User" userId="S::urn:spo:anon#4b35a7836ddba39dc90e72cc63f55045c9d739a828dd91480bf423e56b4c1748::" providerId="AD" clId="Web-{823DE2E4-8AD6-92DF-8DDB-5DDFEF915265}" dt="2020-10-23T08:39:31.087" v="44" actId="1076"/>
          <ac:spMkLst>
            <pc:docMk/>
            <pc:sldMk cId="3902450428" sldId="350"/>
            <ac:spMk id="19" creationId="{3F57F44F-CB0A-4550-BF39-5597599C9D31}"/>
          </ac:spMkLst>
        </pc:spChg>
      </pc:sldChg>
      <pc:sldChg chg="mod modShow">
        <pc:chgData name="Guest User" userId="S::urn:spo:anon#4b35a7836ddba39dc90e72cc63f55045c9d739a828dd91480bf423e56b4c1748::" providerId="AD" clId="Web-{823DE2E4-8AD6-92DF-8DDB-5DDFEF915265}" dt="2020-10-23T08:37:51.913" v="10"/>
        <pc:sldMkLst>
          <pc:docMk/>
          <pc:sldMk cId="3145588599" sldId="377"/>
        </pc:sldMkLst>
      </pc:sldChg>
      <pc:sldChg chg="addSp modSp">
        <pc:chgData name="Guest User" userId="S::urn:spo:anon#4b35a7836ddba39dc90e72cc63f55045c9d739a828dd91480bf423e56b4c1748::" providerId="AD" clId="Web-{823DE2E4-8AD6-92DF-8DDB-5DDFEF915265}" dt="2020-10-23T08:53:24.652" v="224" actId="20577"/>
        <pc:sldMkLst>
          <pc:docMk/>
          <pc:sldMk cId="3777663994" sldId="378"/>
        </pc:sldMkLst>
        <pc:spChg chg="add mod">
          <ac:chgData name="Guest User" userId="S::urn:spo:anon#4b35a7836ddba39dc90e72cc63f55045c9d739a828dd91480bf423e56b4c1748::" providerId="AD" clId="Web-{823DE2E4-8AD6-92DF-8DDB-5DDFEF915265}" dt="2020-10-23T08:53:24.652" v="224" actId="20577"/>
          <ac:spMkLst>
            <pc:docMk/>
            <pc:sldMk cId="3777663994" sldId="378"/>
            <ac:spMk id="2" creationId="{51F1934B-5A8E-4478-8304-B255206A010C}"/>
          </ac:spMkLst>
        </pc:spChg>
      </pc:sldChg>
      <pc:sldChg chg="delSp modSp">
        <pc:chgData name="Guest User" userId="S::urn:spo:anon#4b35a7836ddba39dc90e72cc63f55045c9d739a828dd91480bf423e56b4c1748::" providerId="AD" clId="Web-{823DE2E4-8AD6-92DF-8DDB-5DDFEF915265}" dt="2020-10-23T08:36:38.959" v="9" actId="1076"/>
        <pc:sldMkLst>
          <pc:docMk/>
          <pc:sldMk cId="1070392660" sldId="381"/>
        </pc:sldMkLst>
        <pc:spChg chg="del">
          <ac:chgData name="Guest User" userId="S::urn:spo:anon#4b35a7836ddba39dc90e72cc63f55045c9d739a828dd91480bf423e56b4c1748::" providerId="AD" clId="Web-{823DE2E4-8AD6-92DF-8DDB-5DDFEF915265}" dt="2020-10-23T08:36:35.709" v="0"/>
          <ac:spMkLst>
            <pc:docMk/>
            <pc:sldMk cId="1070392660" sldId="381"/>
            <ac:spMk id="9" creationId="{77B04F9A-3DBD-401F-8ABE-ED73F8FBEE45}"/>
          </ac:spMkLst>
        </pc:spChg>
        <pc:spChg chg="mod">
          <ac:chgData name="Guest User" userId="S::urn:spo:anon#4b35a7836ddba39dc90e72cc63f55045c9d739a828dd91480bf423e56b4c1748::" providerId="AD" clId="Web-{823DE2E4-8AD6-92DF-8DDB-5DDFEF915265}" dt="2020-10-23T08:36:38.928" v="3" actId="1076"/>
          <ac:spMkLst>
            <pc:docMk/>
            <pc:sldMk cId="1070392660" sldId="381"/>
            <ac:spMk id="16" creationId="{4133B2C2-8418-4A42-BF43-C638ED82195D}"/>
          </ac:spMkLst>
        </pc:spChg>
        <pc:spChg chg="mod">
          <ac:chgData name="Guest User" userId="S::urn:spo:anon#4b35a7836ddba39dc90e72cc63f55045c9d739a828dd91480bf423e56b4c1748::" providerId="AD" clId="Web-{823DE2E4-8AD6-92DF-8DDB-5DDFEF915265}" dt="2020-10-23T08:36:38.928" v="4" actId="1076"/>
          <ac:spMkLst>
            <pc:docMk/>
            <pc:sldMk cId="1070392660" sldId="381"/>
            <ac:spMk id="18" creationId="{C6B8476A-2CF9-43B7-8E29-38821EE5FBA6}"/>
          </ac:spMkLst>
        </pc:spChg>
        <pc:spChg chg="mod">
          <ac:chgData name="Guest User" userId="S::urn:spo:anon#4b35a7836ddba39dc90e72cc63f55045c9d739a828dd91480bf423e56b4c1748::" providerId="AD" clId="Web-{823DE2E4-8AD6-92DF-8DDB-5DDFEF915265}" dt="2020-10-23T08:36:38.928" v="5" actId="1076"/>
          <ac:spMkLst>
            <pc:docMk/>
            <pc:sldMk cId="1070392660" sldId="381"/>
            <ac:spMk id="20" creationId="{DD6B578A-D5BB-404D-AB19-2F694FA2F14E}"/>
          </ac:spMkLst>
        </pc:spChg>
        <pc:spChg chg="mod">
          <ac:chgData name="Guest User" userId="S::urn:spo:anon#4b35a7836ddba39dc90e72cc63f55045c9d739a828dd91480bf423e56b4c1748::" providerId="AD" clId="Web-{823DE2E4-8AD6-92DF-8DDB-5DDFEF915265}" dt="2020-10-23T08:36:38.943" v="6" actId="1076"/>
          <ac:spMkLst>
            <pc:docMk/>
            <pc:sldMk cId="1070392660" sldId="381"/>
            <ac:spMk id="22" creationId="{98388656-7D5D-4C52-B010-0E609FA5A700}"/>
          </ac:spMkLst>
        </pc:spChg>
        <pc:spChg chg="mod">
          <ac:chgData name="Guest User" userId="S::urn:spo:anon#4b35a7836ddba39dc90e72cc63f55045c9d739a828dd91480bf423e56b4c1748::" providerId="AD" clId="Web-{823DE2E4-8AD6-92DF-8DDB-5DDFEF915265}" dt="2020-10-23T08:36:38.943" v="7" actId="1076"/>
          <ac:spMkLst>
            <pc:docMk/>
            <pc:sldMk cId="1070392660" sldId="381"/>
            <ac:spMk id="24" creationId="{E479D3B0-7C7B-4D05-B1FB-3160E4A4B6F2}"/>
          </ac:spMkLst>
        </pc:spChg>
        <pc:spChg chg="mod">
          <ac:chgData name="Guest User" userId="S::urn:spo:anon#4b35a7836ddba39dc90e72cc63f55045c9d739a828dd91480bf423e56b4c1748::" providerId="AD" clId="Web-{823DE2E4-8AD6-92DF-8DDB-5DDFEF915265}" dt="2020-10-23T08:36:38.943" v="8" actId="1076"/>
          <ac:spMkLst>
            <pc:docMk/>
            <pc:sldMk cId="1070392660" sldId="381"/>
            <ac:spMk id="30" creationId="{8A1572D8-E0B4-4818-BD73-77C2876BE24D}"/>
          </ac:spMkLst>
        </pc:spChg>
        <pc:picChg chg="mod">
          <ac:chgData name="Guest User" userId="S::urn:spo:anon#4b35a7836ddba39dc90e72cc63f55045c9d739a828dd91480bf423e56b4c1748::" providerId="AD" clId="Web-{823DE2E4-8AD6-92DF-8DDB-5DDFEF915265}" dt="2020-10-23T08:36:38.912" v="1" actId="1076"/>
          <ac:picMkLst>
            <pc:docMk/>
            <pc:sldMk cId="1070392660" sldId="381"/>
            <ac:picMk id="2" creationId="{396F125D-2C34-48DF-9D5D-AF495B5806DF}"/>
          </ac:picMkLst>
        </pc:picChg>
        <pc:cxnChg chg="mod">
          <ac:chgData name="Guest User" userId="S::urn:spo:anon#4b35a7836ddba39dc90e72cc63f55045c9d739a828dd91480bf423e56b4c1748::" providerId="AD" clId="Web-{823DE2E4-8AD6-92DF-8DDB-5DDFEF915265}" dt="2020-10-23T08:36:38.912" v="2" actId="1076"/>
          <ac:cxnSpMkLst>
            <pc:docMk/>
            <pc:sldMk cId="1070392660" sldId="381"/>
            <ac:cxnSpMk id="14" creationId="{7CAFD5EF-6495-4936-8BBF-31046EC01443}"/>
          </ac:cxnSpMkLst>
        </pc:cxnChg>
        <pc:cxnChg chg="mod">
          <ac:chgData name="Guest User" userId="S::urn:spo:anon#4b35a7836ddba39dc90e72cc63f55045c9d739a828dd91480bf423e56b4c1748::" providerId="AD" clId="Web-{823DE2E4-8AD6-92DF-8DDB-5DDFEF915265}" dt="2020-10-23T08:36:38.959" v="9" actId="1076"/>
          <ac:cxnSpMkLst>
            <pc:docMk/>
            <pc:sldMk cId="1070392660" sldId="381"/>
            <ac:cxnSpMk id="31" creationId="{83C29C6D-3958-4E59-8FA6-5549C4F2A7AF}"/>
          </ac:cxnSpMkLst>
        </pc:cxnChg>
      </pc:sldChg>
    </pc:docChg>
  </pc:docChgLst>
  <pc:docChgLst>
    <pc:chgData name="Guest User" userId="S::urn:spo:anon#4b35a7836ddba39dc90e72cc63f55045c9d739a828dd91480bf423e56b4c1748::" providerId="AD" clId="Web-{47ABB624-C770-3805-B26B-912BF9686B70}"/>
    <pc:docChg chg="">
      <pc:chgData name="Guest User" userId="S::urn:spo:anon#4b35a7836ddba39dc90e72cc63f55045c9d739a828dd91480bf423e56b4c1748::" providerId="AD" clId="Web-{47ABB624-C770-3805-B26B-912BF9686B70}" dt="2020-10-22T12:36:05.800" v="0"/>
      <pc:docMkLst>
        <pc:docMk/>
      </pc:docMkLst>
      <pc:sldChg chg="addCm">
        <pc:chgData name="Guest User" userId="S::urn:spo:anon#4b35a7836ddba39dc90e72cc63f55045c9d739a828dd91480bf423e56b4c1748::" providerId="AD" clId="Web-{47ABB624-C770-3805-B26B-912BF9686B70}" dt="2020-10-22T12:36:05.800" v="0"/>
        <pc:sldMkLst>
          <pc:docMk/>
          <pc:sldMk cId="2329451813" sldId="265"/>
        </pc:sldMkLst>
      </pc:sldChg>
    </pc:docChg>
  </pc:docChgLst>
  <pc:docChgLst>
    <pc:chgData name="Guest User" userId="S::urn:spo:anon#4b35a7836ddba39dc90e72cc63f55045c9d739a828dd91480bf423e56b4c1748::" providerId="AD" clId="Web-{186594B7-4FA9-35CC-9C90-94F7724BE914}"/>
    <pc:docChg chg="addSld modSld">
      <pc:chgData name="Guest User" userId="S::urn:spo:anon#4b35a7836ddba39dc90e72cc63f55045c9d739a828dd91480bf423e56b4c1748::" providerId="AD" clId="Web-{186594B7-4FA9-35CC-9C90-94F7724BE914}" dt="2020-10-26T15:45:34.567" v="1244"/>
      <pc:docMkLst>
        <pc:docMk/>
      </pc:docMkLst>
      <pc:sldChg chg="modNotes">
        <pc:chgData name="Guest User" userId="S::urn:spo:anon#4b35a7836ddba39dc90e72cc63f55045c9d739a828dd91480bf423e56b4c1748::" providerId="AD" clId="Web-{186594B7-4FA9-35CC-9C90-94F7724BE914}" dt="2020-10-26T15:45:34.567" v="1244"/>
        <pc:sldMkLst>
          <pc:docMk/>
          <pc:sldMk cId="1914661042" sldId="338"/>
        </pc:sldMkLst>
      </pc:sldChg>
      <pc:sldChg chg="modSp modNotes">
        <pc:chgData name="Guest User" userId="S::urn:spo:anon#4b35a7836ddba39dc90e72cc63f55045c9d739a828dd91480bf423e56b4c1748::" providerId="AD" clId="Web-{186594B7-4FA9-35CC-9C90-94F7724BE914}" dt="2020-10-26T15:42:14.647" v="1240"/>
        <pc:sldMkLst>
          <pc:docMk/>
          <pc:sldMk cId="2922377396" sldId="386"/>
        </pc:sldMkLst>
        <pc:spChg chg="mod">
          <ac:chgData name="Guest User" userId="S::urn:spo:anon#4b35a7836ddba39dc90e72cc63f55045c9d739a828dd91480bf423e56b4c1748::" providerId="AD" clId="Web-{186594B7-4FA9-35CC-9C90-94F7724BE914}" dt="2020-10-26T15:32:41.543" v="1123" actId="20577"/>
          <ac:spMkLst>
            <pc:docMk/>
            <pc:sldMk cId="2922377396" sldId="386"/>
            <ac:spMk id="7" creationId="{7FDD6B50-7A85-49B6-AAFD-65EEC737700A}"/>
          </ac:spMkLst>
        </pc:spChg>
        <pc:spChg chg="mod">
          <ac:chgData name="Guest User" userId="S::urn:spo:anon#4b35a7836ddba39dc90e72cc63f55045c9d739a828dd91480bf423e56b4c1748::" providerId="AD" clId="Web-{186594B7-4FA9-35CC-9C90-94F7724BE914}" dt="2020-10-26T15:30:26.013" v="1116" actId="20577"/>
          <ac:spMkLst>
            <pc:docMk/>
            <pc:sldMk cId="2922377396" sldId="386"/>
            <ac:spMk id="11" creationId="{2ECC0142-E2C5-FA47-9B63-62004FEAAF88}"/>
          </ac:spMkLst>
        </pc:spChg>
      </pc:sldChg>
      <pc:sldChg chg="addSp delSp modSp add replId modNotes">
        <pc:chgData name="Guest User" userId="S::urn:spo:anon#4b35a7836ddba39dc90e72cc63f55045c9d739a828dd91480bf423e56b4c1748::" providerId="AD" clId="Web-{186594B7-4FA9-35CC-9C90-94F7724BE914}" dt="2020-10-26T15:37:43.384" v="1237" actId="20577"/>
        <pc:sldMkLst>
          <pc:docMk/>
          <pc:sldMk cId="2004480164" sldId="387"/>
        </pc:sldMkLst>
        <pc:spChg chg="del">
          <ac:chgData name="Guest User" userId="S::urn:spo:anon#4b35a7836ddba39dc90e72cc63f55045c9d739a828dd91480bf423e56b4c1748::" providerId="AD" clId="Web-{186594B7-4FA9-35CC-9C90-94F7724BE914}" dt="2020-10-26T14:56:01.454" v="81"/>
          <ac:spMkLst>
            <pc:docMk/>
            <pc:sldMk cId="2004480164" sldId="387"/>
            <ac:spMk id="2" creationId="{9620CA0F-AC75-4B33-A6C5-290CEF6DBA30}"/>
          </ac:spMkLst>
        </pc:spChg>
        <pc:spChg chg="add mod">
          <ac:chgData name="Guest User" userId="S::urn:spo:anon#4b35a7836ddba39dc90e72cc63f55045c9d739a828dd91480bf423e56b4c1748::" providerId="AD" clId="Web-{186594B7-4FA9-35CC-9C90-94F7724BE914}" dt="2020-10-26T15:01:40.263" v="403" actId="20577"/>
          <ac:spMkLst>
            <pc:docMk/>
            <pc:sldMk cId="2004480164" sldId="387"/>
            <ac:spMk id="9" creationId="{1EAC2D1A-0BEA-45E4-8D2C-E3A16EE3039E}"/>
          </ac:spMkLst>
        </pc:spChg>
        <pc:spChg chg="mod">
          <ac:chgData name="Guest User" userId="S::urn:spo:anon#4b35a7836ddba39dc90e72cc63f55045c9d739a828dd91480bf423e56b4c1748::" providerId="AD" clId="Web-{186594B7-4FA9-35CC-9C90-94F7724BE914}" dt="2020-10-26T14:55:07.626" v="63" actId="20577"/>
          <ac:spMkLst>
            <pc:docMk/>
            <pc:sldMk cId="2004480164" sldId="387"/>
            <ac:spMk id="11" creationId="{2ECC0142-E2C5-FA47-9B63-62004FEAAF88}"/>
          </ac:spMkLst>
        </pc:spChg>
        <pc:spChg chg="del">
          <ac:chgData name="Guest User" userId="S::urn:spo:anon#4b35a7836ddba39dc90e72cc63f55045c9d739a828dd91480bf423e56b4c1748::" providerId="AD" clId="Web-{186594B7-4FA9-35CC-9C90-94F7724BE914}" dt="2020-10-26T14:56:01.454" v="80"/>
          <ac:spMkLst>
            <pc:docMk/>
            <pc:sldMk cId="2004480164" sldId="387"/>
            <ac:spMk id="12" creationId="{05E33295-97BC-45DA-8A07-E0FFFFAFA317}"/>
          </ac:spMkLst>
        </pc:spChg>
        <pc:spChg chg="add del mod ord">
          <ac:chgData name="Guest User" userId="S::urn:spo:anon#4b35a7836ddba39dc90e72cc63f55045c9d739a828dd91480bf423e56b4c1748::" providerId="AD" clId="Web-{186594B7-4FA9-35CC-9C90-94F7724BE914}" dt="2020-10-26T15:18:13.613" v="998" actId="20577"/>
          <ac:spMkLst>
            <pc:docMk/>
            <pc:sldMk cId="2004480164" sldId="387"/>
            <ac:spMk id="14" creationId="{25D1B27F-5DAB-4819-AEAC-5BE4F29D0251}"/>
          </ac:spMkLst>
        </pc:spChg>
        <pc:spChg chg="add mod">
          <ac:chgData name="Guest User" userId="S::urn:spo:anon#4b35a7836ddba39dc90e72cc63f55045c9d739a828dd91480bf423e56b4c1748::" providerId="AD" clId="Web-{186594B7-4FA9-35CC-9C90-94F7724BE914}" dt="2020-10-26T15:20:14.831" v="1112" actId="1076"/>
          <ac:spMkLst>
            <pc:docMk/>
            <pc:sldMk cId="2004480164" sldId="387"/>
            <ac:spMk id="17" creationId="{75DF3713-B6F3-4983-8CFA-EC81517EF8F4}"/>
          </ac:spMkLst>
        </pc:spChg>
        <pc:spChg chg="add mod">
          <ac:chgData name="Guest User" userId="S::urn:spo:anon#4b35a7836ddba39dc90e72cc63f55045c9d739a828dd91480bf423e56b4c1748::" providerId="AD" clId="Web-{186594B7-4FA9-35CC-9C90-94F7724BE914}" dt="2020-10-26T15:19:44.801" v="1097" actId="20577"/>
          <ac:spMkLst>
            <pc:docMk/>
            <pc:sldMk cId="2004480164" sldId="387"/>
            <ac:spMk id="18" creationId="{E1706597-4619-468A-9C28-4C77E14F068A}"/>
          </ac:spMkLst>
        </pc:spChg>
        <pc:spChg chg="add del mod">
          <ac:chgData name="Guest User" userId="S::urn:spo:anon#4b35a7836ddba39dc90e72cc63f55045c9d739a828dd91480bf423e56b4c1748::" providerId="AD" clId="Web-{186594B7-4FA9-35CC-9C90-94F7724BE914}" dt="2020-10-26T15:18:28.801" v="1005"/>
          <ac:spMkLst>
            <pc:docMk/>
            <pc:sldMk cId="2004480164" sldId="387"/>
            <ac:spMk id="19" creationId="{EFA4DEE9-0EB2-4C0A-8FD8-54F4D2FF2862}"/>
          </ac:spMkLst>
        </pc:spChg>
        <pc:spChg chg="add del mod">
          <ac:chgData name="Guest User" userId="S::urn:spo:anon#4b35a7836ddba39dc90e72cc63f55045c9d739a828dd91480bf423e56b4c1748::" providerId="AD" clId="Web-{186594B7-4FA9-35CC-9C90-94F7724BE914}" dt="2020-10-26T15:19:17.972" v="1073"/>
          <ac:spMkLst>
            <pc:docMk/>
            <pc:sldMk cId="2004480164" sldId="387"/>
            <ac:spMk id="20" creationId="{4555FFFB-F629-47AF-9E39-358714542EE2}"/>
          </ac:spMkLst>
        </pc:spChg>
        <pc:spChg chg="add mod">
          <ac:chgData name="Guest User" userId="S::urn:spo:anon#4b35a7836ddba39dc90e72cc63f55045c9d739a828dd91480bf423e56b4c1748::" providerId="AD" clId="Web-{186594B7-4FA9-35CC-9C90-94F7724BE914}" dt="2020-10-26T15:20:06.847" v="1109" actId="20577"/>
          <ac:spMkLst>
            <pc:docMk/>
            <pc:sldMk cId="2004480164" sldId="387"/>
            <ac:spMk id="21" creationId="{39419C2F-9559-4012-A788-B37B81BC2AA9}"/>
          </ac:spMkLst>
        </pc:spChg>
        <pc:spChg chg="add mod">
          <ac:chgData name="Guest User" userId="S::urn:spo:anon#4b35a7836ddba39dc90e72cc63f55045c9d739a828dd91480bf423e56b4c1748::" providerId="AD" clId="Web-{186594B7-4FA9-35CC-9C90-94F7724BE914}" dt="2020-10-26T15:37:43.384" v="1237" actId="20577"/>
          <ac:spMkLst>
            <pc:docMk/>
            <pc:sldMk cId="2004480164" sldId="387"/>
            <ac:spMk id="22" creationId="{B3143019-A6D6-4F25-A394-7379AAF7BF3D}"/>
          </ac:spMkLst>
        </pc:spChg>
        <pc:picChg chg="add del mod">
          <ac:chgData name="Guest User" userId="S::urn:spo:anon#4b35a7836ddba39dc90e72cc63f55045c9d739a828dd91480bf423e56b4c1748::" providerId="AD" clId="Web-{186594B7-4FA9-35CC-9C90-94F7724BE914}" dt="2020-10-26T14:53:54.392" v="52"/>
          <ac:picMkLst>
            <pc:docMk/>
            <pc:sldMk cId="2004480164" sldId="387"/>
            <ac:picMk id="3" creationId="{BB8E1891-A229-40D3-906E-026EBC1BDA73}"/>
          </ac:picMkLst>
        </pc:picChg>
        <pc:picChg chg="add del mod">
          <ac:chgData name="Guest User" userId="S::urn:spo:anon#4b35a7836ddba39dc90e72cc63f55045c9d739a828dd91480bf423e56b4c1748::" providerId="AD" clId="Web-{186594B7-4FA9-35CC-9C90-94F7724BE914}" dt="2020-10-26T14:55:20.345" v="67"/>
          <ac:picMkLst>
            <pc:docMk/>
            <pc:sldMk cId="2004480164" sldId="387"/>
            <ac:picMk id="7" creationId="{15B3BD31-EFCC-4A61-95E4-C9CBB0F3FC10}"/>
          </ac:picMkLst>
        </pc:picChg>
        <pc:cxnChg chg="mod">
          <ac:chgData name="Guest User" userId="S::urn:spo:anon#4b35a7836ddba39dc90e72cc63f55045c9d739a828dd91480bf423e56b4c1748::" providerId="AD" clId="Web-{186594B7-4FA9-35CC-9C90-94F7724BE914}" dt="2020-10-26T15:00:44.123" v="352" actId="1076"/>
          <ac:cxnSpMkLst>
            <pc:docMk/>
            <pc:sldMk cId="2004480164" sldId="387"/>
            <ac:cxnSpMk id="5" creationId="{9471406A-59CD-4F4E-A93A-1634D624E17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58C0D-615C-4AA3-8D30-1A4241952A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CF9EBF-78A2-47CB-A4F3-CDF55D935A22}">
      <dgm:prSet phldrT="[Texte]" custT="1"/>
      <dgm:spPr>
        <a:solidFill>
          <a:srgbClr val="F4EE00"/>
        </a:solidFill>
      </dgm:spPr>
      <dgm:t>
        <a:bodyPr/>
        <a:lstStyle/>
        <a:p>
          <a:pPr algn="ctr"/>
          <a:r>
            <a:rPr lang="fr-FR" sz="1200" b="1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My</a:t>
          </a:r>
          <a:r>
            <a:rPr lang="fr-FR" sz="1200" b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Client Center</a:t>
          </a:r>
        </a:p>
      </dgm:t>
    </dgm:pt>
    <dgm:pt modelId="{6C8E534B-1192-4131-B44F-550012F2E6D0}" type="parTrans" cxnId="{4EFDBBBA-94FE-43EB-BFE5-B6D2FD1CAC60}">
      <dgm:prSet/>
      <dgm:spPr/>
      <dgm:t>
        <a:bodyPr/>
        <a:lstStyle/>
        <a:p>
          <a:pPr algn="ctr"/>
          <a:endParaRPr lang="fr-FR" sz="600">
            <a:latin typeface="Trebuchet MS" panose="020B0603020202020204" pitchFamily="34" charset="0"/>
          </a:endParaRPr>
        </a:p>
      </dgm:t>
    </dgm:pt>
    <dgm:pt modelId="{546C6164-B9C6-4B2D-A1B9-84876DD00796}" type="sibTrans" cxnId="{4EFDBBBA-94FE-43EB-BFE5-B6D2FD1CAC60}">
      <dgm:prSet/>
      <dgm:spPr/>
      <dgm:t>
        <a:bodyPr/>
        <a:lstStyle/>
        <a:p>
          <a:pPr algn="ctr"/>
          <a:endParaRPr lang="fr-FR" sz="600">
            <a:latin typeface="Trebuchet MS" panose="020B0603020202020204" pitchFamily="34" charset="0"/>
          </a:endParaRPr>
        </a:p>
      </dgm:t>
    </dgm:pt>
    <dgm:pt modelId="{2ADE20DA-C12B-4991-9EB8-05E6DAB55654}" type="asst">
      <dgm:prSet phldrT="[Texte]" custT="1"/>
      <dgm:spPr>
        <a:solidFill>
          <a:srgbClr val="F4EE00"/>
        </a:solidFill>
      </dgm:spPr>
      <dgm:t>
        <a:bodyPr/>
        <a:lstStyle/>
        <a:p>
          <a:pPr algn="ctr"/>
          <a:r>
            <a:rPr lang="fr-FR" sz="11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Account</a:t>
          </a:r>
          <a:r>
            <a:rPr lang="fr-FR" sz="11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1</a:t>
          </a:r>
        </a:p>
      </dgm:t>
    </dgm:pt>
    <dgm:pt modelId="{D68A27D5-433F-4EA6-A234-82DD4CCA1E37}" type="parTrans" cxnId="{C686155F-D720-476F-A99F-F9D6F2C40D40}">
      <dgm:prSet/>
      <dgm:spPr/>
      <dgm:t>
        <a:bodyPr/>
        <a:lstStyle/>
        <a:p>
          <a:pPr algn="ctr"/>
          <a:endParaRPr lang="fr-FR" sz="600">
            <a:latin typeface="Trebuchet MS" panose="020B0603020202020204" pitchFamily="34" charset="0"/>
          </a:endParaRPr>
        </a:p>
      </dgm:t>
    </dgm:pt>
    <dgm:pt modelId="{BFD8FCA1-25C3-4A0D-A24B-F9AAF57C8410}" type="sibTrans" cxnId="{C686155F-D720-476F-A99F-F9D6F2C40D40}">
      <dgm:prSet/>
      <dgm:spPr/>
      <dgm:t>
        <a:bodyPr/>
        <a:lstStyle/>
        <a:p>
          <a:pPr algn="ctr"/>
          <a:endParaRPr lang="fr-FR" sz="600">
            <a:latin typeface="Trebuchet MS" panose="020B0603020202020204" pitchFamily="34" charset="0"/>
          </a:endParaRPr>
        </a:p>
      </dgm:t>
    </dgm:pt>
    <dgm:pt modelId="{B7DFBFF1-0326-44E5-83AA-9CC362CB9DC8}" type="asst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1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Account</a:t>
          </a:r>
          <a:r>
            <a:rPr lang="fr-FR" sz="11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2</a:t>
          </a:r>
        </a:p>
      </dgm:t>
    </dgm:pt>
    <dgm:pt modelId="{768A8C94-AF14-4306-8968-5775EFB53990}" type="parTrans" cxnId="{A889AB86-8BD3-435F-B836-EEF89935BE63}">
      <dgm:prSet/>
      <dgm:spPr/>
      <dgm:t>
        <a:bodyPr/>
        <a:lstStyle/>
        <a:p>
          <a:endParaRPr lang="fr-FR" sz="1200"/>
        </a:p>
      </dgm:t>
    </dgm:pt>
    <dgm:pt modelId="{36300975-0FFD-4E88-B288-BF61F269FBD9}" type="sibTrans" cxnId="{A889AB86-8BD3-435F-B836-EEF89935BE63}">
      <dgm:prSet/>
      <dgm:spPr/>
      <dgm:t>
        <a:bodyPr/>
        <a:lstStyle/>
        <a:p>
          <a:endParaRPr lang="fr-FR" sz="1200"/>
        </a:p>
      </dgm:t>
    </dgm:pt>
    <dgm:pt modelId="{6ED400A6-0805-4BC2-8BF9-9FABBBA671DC}">
      <dgm:prSet custT="1"/>
      <dgm:spPr>
        <a:solidFill>
          <a:srgbClr val="F4EE00"/>
        </a:solidFill>
      </dgm:spPr>
      <dgm:t>
        <a:bodyPr/>
        <a:lstStyle/>
        <a:p>
          <a:r>
            <a:rPr lang="fr-FR" sz="11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Campaign 1</a:t>
          </a:r>
        </a:p>
      </dgm:t>
    </dgm:pt>
    <dgm:pt modelId="{3DB78AAC-BF39-452D-9BF2-19505FA9E3F2}" type="parTrans" cxnId="{1A9E6B67-A639-40BA-B535-CAB57BE1EF46}">
      <dgm:prSet/>
      <dgm:spPr/>
      <dgm:t>
        <a:bodyPr/>
        <a:lstStyle/>
        <a:p>
          <a:endParaRPr lang="fr-FR" sz="1200"/>
        </a:p>
      </dgm:t>
    </dgm:pt>
    <dgm:pt modelId="{DD177F40-B546-4C2B-B255-DE41542FEDAD}" type="sibTrans" cxnId="{1A9E6B67-A639-40BA-B535-CAB57BE1EF46}">
      <dgm:prSet/>
      <dgm:spPr/>
      <dgm:t>
        <a:bodyPr/>
        <a:lstStyle/>
        <a:p>
          <a:endParaRPr lang="fr-FR" sz="1200"/>
        </a:p>
      </dgm:t>
    </dgm:pt>
    <dgm:pt modelId="{E7FE8541-A538-4800-A717-413C24B972F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1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Campaign 2</a:t>
          </a:r>
        </a:p>
      </dgm:t>
    </dgm:pt>
    <dgm:pt modelId="{A724720F-CAED-4C7B-AAAB-C5B54757D536}" type="parTrans" cxnId="{1AE0B7EA-8F5F-4244-89BF-6BDEB801344A}">
      <dgm:prSet/>
      <dgm:spPr/>
      <dgm:t>
        <a:bodyPr/>
        <a:lstStyle/>
        <a:p>
          <a:endParaRPr lang="fr-FR" sz="1200"/>
        </a:p>
      </dgm:t>
    </dgm:pt>
    <dgm:pt modelId="{6D613807-14E7-456B-A037-E3002984C04A}" type="sibTrans" cxnId="{1AE0B7EA-8F5F-4244-89BF-6BDEB801344A}">
      <dgm:prSet/>
      <dgm:spPr/>
      <dgm:t>
        <a:bodyPr/>
        <a:lstStyle/>
        <a:p>
          <a:endParaRPr lang="fr-FR" sz="1200"/>
        </a:p>
      </dgm:t>
    </dgm:pt>
    <dgm:pt modelId="{5A4C0760-1E26-459F-9E90-CD0681EE4E02}">
      <dgm:prSet custT="1"/>
      <dgm:spPr>
        <a:solidFill>
          <a:srgbClr val="F4EE00"/>
        </a:solidFill>
      </dgm:spPr>
      <dgm:t>
        <a:bodyPr/>
        <a:lstStyle/>
        <a:p>
          <a:r>
            <a:rPr lang="fr-FR" sz="9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Ad Group 4</a:t>
          </a:r>
        </a:p>
      </dgm:t>
    </dgm:pt>
    <dgm:pt modelId="{0836F45D-0F4B-46AC-80B4-E3A2BF7A3ED7}" type="parTrans" cxnId="{AF04CE96-B0B0-4B68-8EBC-A8B0C4EA06FF}">
      <dgm:prSet/>
      <dgm:spPr/>
      <dgm:t>
        <a:bodyPr/>
        <a:lstStyle/>
        <a:p>
          <a:endParaRPr lang="fr-FR" sz="1200"/>
        </a:p>
      </dgm:t>
    </dgm:pt>
    <dgm:pt modelId="{4D1F7A5E-2865-41ED-AD58-5FF623CAAACD}" type="sibTrans" cxnId="{AF04CE96-B0B0-4B68-8EBC-A8B0C4EA06FF}">
      <dgm:prSet/>
      <dgm:spPr/>
      <dgm:t>
        <a:bodyPr/>
        <a:lstStyle/>
        <a:p>
          <a:endParaRPr lang="fr-FR" sz="1200"/>
        </a:p>
      </dgm:t>
    </dgm:pt>
    <dgm:pt modelId="{0BB425A1-810E-4E26-9BC7-213D99751F6C}">
      <dgm:prSet custT="1"/>
      <dgm:spPr>
        <a:solidFill>
          <a:srgbClr val="F4EE00"/>
        </a:solidFill>
      </dgm:spPr>
      <dgm:t>
        <a:bodyPr/>
        <a:lstStyle/>
        <a:p>
          <a:r>
            <a:rPr lang="fr-FR" sz="9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Ad Group 1</a:t>
          </a:r>
        </a:p>
      </dgm:t>
    </dgm:pt>
    <dgm:pt modelId="{38FDB363-14EB-4C9E-AB6B-4E010E83A6DB}" type="parTrans" cxnId="{D8E435B3-B561-4846-AF4D-08878BD64FF5}">
      <dgm:prSet/>
      <dgm:spPr/>
      <dgm:t>
        <a:bodyPr/>
        <a:lstStyle/>
        <a:p>
          <a:endParaRPr lang="fr-FR" sz="1200"/>
        </a:p>
      </dgm:t>
    </dgm:pt>
    <dgm:pt modelId="{EC4BD1F8-C361-4D94-9578-2C3FB1825FE2}" type="sibTrans" cxnId="{D8E435B3-B561-4846-AF4D-08878BD64FF5}">
      <dgm:prSet/>
      <dgm:spPr/>
      <dgm:t>
        <a:bodyPr/>
        <a:lstStyle/>
        <a:p>
          <a:endParaRPr lang="fr-FR" sz="1200"/>
        </a:p>
      </dgm:t>
    </dgm:pt>
    <dgm:pt modelId="{77431A89-6551-4D36-AE30-7CB103865DDF}">
      <dgm:prSet custT="1"/>
      <dgm:spPr>
        <a:solidFill>
          <a:srgbClr val="F4EE00"/>
        </a:solidFill>
      </dgm:spPr>
      <dgm:t>
        <a:bodyPr/>
        <a:lstStyle/>
        <a:p>
          <a:r>
            <a:rPr lang="fr-FR" sz="9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Ad Group 2</a:t>
          </a:r>
        </a:p>
      </dgm:t>
    </dgm:pt>
    <dgm:pt modelId="{95260232-5FED-446B-ADFA-2D465765BF76}" type="parTrans" cxnId="{F7FC8F9F-4EE2-4FB9-87F0-117DDC6D6531}">
      <dgm:prSet/>
      <dgm:spPr/>
      <dgm:t>
        <a:bodyPr/>
        <a:lstStyle/>
        <a:p>
          <a:endParaRPr lang="fr-FR" sz="1200"/>
        </a:p>
      </dgm:t>
    </dgm:pt>
    <dgm:pt modelId="{7831D9F6-5E81-4DCA-B6DB-5BCA2B7164CB}" type="sibTrans" cxnId="{F7FC8F9F-4EE2-4FB9-87F0-117DDC6D6531}">
      <dgm:prSet/>
      <dgm:spPr/>
      <dgm:t>
        <a:bodyPr/>
        <a:lstStyle/>
        <a:p>
          <a:endParaRPr lang="fr-FR" sz="1200"/>
        </a:p>
      </dgm:t>
    </dgm:pt>
    <dgm:pt modelId="{330AE114-BC98-4F06-AA90-0C08C0DB2806}">
      <dgm:prSet custT="1"/>
      <dgm:spPr>
        <a:solidFill>
          <a:srgbClr val="F4EE00"/>
        </a:solidFill>
      </dgm:spPr>
      <dgm:t>
        <a:bodyPr/>
        <a:lstStyle/>
        <a:p>
          <a:r>
            <a:rPr lang="fr-FR" sz="9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Ad Group 3</a:t>
          </a:r>
        </a:p>
      </dgm:t>
    </dgm:pt>
    <dgm:pt modelId="{094E82D0-677E-4AE6-87B5-68F023119093}" type="parTrans" cxnId="{476B21FC-A79E-49F3-A82A-7E21DA914DB0}">
      <dgm:prSet/>
      <dgm:spPr/>
      <dgm:t>
        <a:bodyPr/>
        <a:lstStyle/>
        <a:p>
          <a:endParaRPr lang="fr-FR" sz="1200"/>
        </a:p>
      </dgm:t>
    </dgm:pt>
    <dgm:pt modelId="{3A597923-1D1D-46BF-8CB3-B579A2CFF919}" type="sibTrans" cxnId="{476B21FC-A79E-49F3-A82A-7E21DA914DB0}">
      <dgm:prSet/>
      <dgm:spPr/>
      <dgm:t>
        <a:bodyPr/>
        <a:lstStyle/>
        <a:p>
          <a:endParaRPr lang="fr-FR" sz="1200"/>
        </a:p>
      </dgm:t>
    </dgm:pt>
    <dgm:pt modelId="{AAA660B6-3CB6-4F68-AE78-2D1F97378D4C}">
      <dgm:prSet custT="1"/>
      <dgm:spPr>
        <a:solidFill>
          <a:srgbClr val="F4EE00"/>
        </a:solidFill>
      </dgm:spPr>
      <dgm:t>
        <a:bodyPr/>
        <a:lstStyle/>
        <a:p>
          <a:r>
            <a:rPr lang="fr-FR" sz="9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Products</a:t>
          </a:r>
          <a:endParaRPr lang="fr-FR" sz="9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9136701E-8AEF-485E-95AB-F8EA3C7C8BD7}" type="parTrans" cxnId="{E2C05334-CA48-4043-9408-DDA1EC97CB7E}">
      <dgm:prSet/>
      <dgm:spPr/>
      <dgm:t>
        <a:bodyPr/>
        <a:lstStyle/>
        <a:p>
          <a:endParaRPr lang="fr-FR" sz="1200"/>
        </a:p>
      </dgm:t>
    </dgm:pt>
    <dgm:pt modelId="{52632FC6-61D5-48C5-85E9-1B77872FA0D2}" type="sibTrans" cxnId="{E2C05334-CA48-4043-9408-DDA1EC97CB7E}">
      <dgm:prSet/>
      <dgm:spPr/>
      <dgm:t>
        <a:bodyPr/>
        <a:lstStyle/>
        <a:p>
          <a:endParaRPr lang="fr-FR" sz="1200"/>
        </a:p>
      </dgm:t>
    </dgm:pt>
    <dgm:pt modelId="{5E6926C5-333C-4C50-B651-60897493367F}">
      <dgm:prSet custT="1"/>
      <dgm:spPr>
        <a:solidFill>
          <a:srgbClr val="F4EE00"/>
        </a:solidFill>
      </dgm:spPr>
      <dgm:t>
        <a:bodyPr/>
        <a:lstStyle/>
        <a:p>
          <a:r>
            <a:rPr lang="fr-FR" sz="9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Products</a:t>
          </a:r>
          <a:endParaRPr lang="fr-FR" sz="9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005C24D4-0762-43A3-97D5-7529433051E9}" type="parTrans" cxnId="{57C4D8D2-B8E8-4E28-8BA8-9D228FF17987}">
      <dgm:prSet/>
      <dgm:spPr/>
      <dgm:t>
        <a:bodyPr/>
        <a:lstStyle/>
        <a:p>
          <a:endParaRPr lang="fr-FR" sz="1200"/>
        </a:p>
      </dgm:t>
    </dgm:pt>
    <dgm:pt modelId="{64C357F7-27DC-4968-AA1E-4A7BF8FD70C5}" type="sibTrans" cxnId="{57C4D8D2-B8E8-4E28-8BA8-9D228FF17987}">
      <dgm:prSet/>
      <dgm:spPr/>
      <dgm:t>
        <a:bodyPr/>
        <a:lstStyle/>
        <a:p>
          <a:endParaRPr lang="fr-FR" sz="1200"/>
        </a:p>
      </dgm:t>
    </dgm:pt>
    <dgm:pt modelId="{5BA149C2-7EE7-4128-9D6E-47145CC33730}">
      <dgm:prSet custT="1"/>
      <dgm:spPr>
        <a:solidFill>
          <a:srgbClr val="F4EE00"/>
        </a:solidFill>
      </dgm:spPr>
      <dgm:t>
        <a:bodyPr/>
        <a:lstStyle/>
        <a:p>
          <a:r>
            <a:rPr lang="fr-FR" sz="9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Products</a:t>
          </a:r>
          <a:endParaRPr lang="fr-FR" sz="9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E305CAD5-1FF7-46BF-97B4-9709BB1079D4}" type="parTrans" cxnId="{2922864B-3067-4A70-8058-07073E3BB6F2}">
      <dgm:prSet/>
      <dgm:spPr/>
      <dgm:t>
        <a:bodyPr/>
        <a:lstStyle/>
        <a:p>
          <a:endParaRPr lang="fr-FR" sz="1200"/>
        </a:p>
      </dgm:t>
    </dgm:pt>
    <dgm:pt modelId="{113CF0EE-C534-49B3-950F-BE27D1BD6EA3}" type="sibTrans" cxnId="{2922864B-3067-4A70-8058-07073E3BB6F2}">
      <dgm:prSet/>
      <dgm:spPr/>
      <dgm:t>
        <a:bodyPr/>
        <a:lstStyle/>
        <a:p>
          <a:endParaRPr lang="fr-FR" sz="1200"/>
        </a:p>
      </dgm:t>
    </dgm:pt>
    <dgm:pt modelId="{1A3BE759-F21D-47E7-9230-C673F5E5A1BC}">
      <dgm:prSet custT="1"/>
      <dgm:spPr>
        <a:solidFill>
          <a:srgbClr val="F4EE00"/>
        </a:solidFill>
      </dgm:spPr>
      <dgm:t>
        <a:bodyPr/>
        <a:lstStyle/>
        <a:p>
          <a:r>
            <a:rPr lang="fr-FR" sz="9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Products</a:t>
          </a:r>
          <a:endParaRPr lang="fr-FR" sz="9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FCD306EB-B3F0-4E9D-A13C-3DD7CAD7CA27}" type="parTrans" cxnId="{145A9D25-1770-4A48-AE80-0B685BFD104F}">
      <dgm:prSet/>
      <dgm:spPr/>
      <dgm:t>
        <a:bodyPr/>
        <a:lstStyle/>
        <a:p>
          <a:endParaRPr lang="fr-FR" sz="1200"/>
        </a:p>
      </dgm:t>
    </dgm:pt>
    <dgm:pt modelId="{EF750A72-1AF8-4FCA-B6E3-9982C795203F}" type="sibTrans" cxnId="{145A9D25-1770-4A48-AE80-0B685BFD104F}">
      <dgm:prSet/>
      <dgm:spPr/>
      <dgm:t>
        <a:bodyPr/>
        <a:lstStyle/>
        <a:p>
          <a:endParaRPr lang="fr-FR" sz="1200"/>
        </a:p>
      </dgm:t>
    </dgm:pt>
    <dgm:pt modelId="{C242224C-CE54-4EE7-BFDB-313E45F118B0}">
      <dgm:prSet custT="1"/>
      <dgm:spPr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  <a:ea typeface="+mn-ea"/>
              <a:cs typeface="+mn-cs"/>
            </a:rPr>
            <a:t>Campaign 3</a:t>
          </a:r>
        </a:p>
      </dgm:t>
    </dgm:pt>
    <dgm:pt modelId="{CAEA6358-C002-479D-92AA-01AFCA1A1E50}" type="parTrans" cxnId="{E9A27D01-B73B-4302-B77A-4D01B999B3E0}">
      <dgm:prSet/>
      <dgm:spPr/>
      <dgm:t>
        <a:bodyPr/>
        <a:lstStyle/>
        <a:p>
          <a:endParaRPr lang="fr-FR" sz="1200"/>
        </a:p>
      </dgm:t>
    </dgm:pt>
    <dgm:pt modelId="{1809925F-987A-4BC8-BD6D-34FA3EE787CC}" type="sibTrans" cxnId="{E9A27D01-B73B-4302-B77A-4D01B999B3E0}">
      <dgm:prSet/>
      <dgm:spPr/>
      <dgm:t>
        <a:bodyPr/>
        <a:lstStyle/>
        <a:p>
          <a:endParaRPr lang="fr-FR" sz="1200"/>
        </a:p>
      </dgm:t>
    </dgm:pt>
    <dgm:pt modelId="{F37F61EB-FEAB-4AF3-9642-8280C69C6857}" type="pres">
      <dgm:prSet presAssocID="{BA558C0D-615C-4AA3-8D30-1A4241952A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51D567-1A62-44F1-B755-45262DBB435E}" type="pres">
      <dgm:prSet presAssocID="{E5CF9EBF-78A2-47CB-A4F3-CDF55D935A22}" presName="hierRoot1" presStyleCnt="0">
        <dgm:presLayoutVars>
          <dgm:hierBranch val="hang"/>
        </dgm:presLayoutVars>
      </dgm:prSet>
      <dgm:spPr/>
    </dgm:pt>
    <dgm:pt modelId="{F85F667D-A3EE-4026-8E7E-190CB8F03D33}" type="pres">
      <dgm:prSet presAssocID="{E5CF9EBF-78A2-47CB-A4F3-CDF55D935A22}" presName="rootComposite1" presStyleCnt="0"/>
      <dgm:spPr/>
    </dgm:pt>
    <dgm:pt modelId="{9F7BB90C-AFC7-4D34-87C9-3069FE6C863C}" type="pres">
      <dgm:prSet presAssocID="{E5CF9EBF-78A2-47CB-A4F3-CDF55D935A22}" presName="rootText1" presStyleLbl="node0" presStyleIdx="0" presStyleCnt="1" custLinFactX="-129993" custLinFactNeighborX="-200000" custLinFactNeighborY="-38093">
        <dgm:presLayoutVars>
          <dgm:chPref val="3"/>
        </dgm:presLayoutVars>
      </dgm:prSet>
      <dgm:spPr/>
    </dgm:pt>
    <dgm:pt modelId="{1387C767-D5A3-499F-B236-5E153EBECB08}" type="pres">
      <dgm:prSet presAssocID="{E5CF9EBF-78A2-47CB-A4F3-CDF55D935A22}" presName="rootConnector1" presStyleLbl="node1" presStyleIdx="0" presStyleCnt="0"/>
      <dgm:spPr/>
    </dgm:pt>
    <dgm:pt modelId="{51D47225-9F75-4E78-966E-3DF8775A2303}" type="pres">
      <dgm:prSet presAssocID="{E5CF9EBF-78A2-47CB-A4F3-CDF55D935A22}" presName="hierChild2" presStyleCnt="0"/>
      <dgm:spPr/>
    </dgm:pt>
    <dgm:pt modelId="{D2117A6C-070F-4EBF-B736-E8403344E4AD}" type="pres">
      <dgm:prSet presAssocID="{E5CF9EBF-78A2-47CB-A4F3-CDF55D935A22}" presName="hierChild3" presStyleCnt="0"/>
      <dgm:spPr/>
    </dgm:pt>
    <dgm:pt modelId="{05368F28-14FD-4110-A206-9C30FE62AAD0}" type="pres">
      <dgm:prSet presAssocID="{D68A27D5-433F-4EA6-A234-82DD4CCA1E37}" presName="Name111" presStyleLbl="parChTrans1D2" presStyleIdx="0" presStyleCnt="2"/>
      <dgm:spPr/>
    </dgm:pt>
    <dgm:pt modelId="{B19A448D-7A2E-4EE4-A31A-BDCB44555993}" type="pres">
      <dgm:prSet presAssocID="{2ADE20DA-C12B-4991-9EB8-05E6DAB55654}" presName="hierRoot3" presStyleCnt="0">
        <dgm:presLayoutVars>
          <dgm:hierBranch val="init"/>
        </dgm:presLayoutVars>
      </dgm:prSet>
      <dgm:spPr/>
    </dgm:pt>
    <dgm:pt modelId="{2E6EB882-C831-4A8C-BCD8-3AA3C997ED62}" type="pres">
      <dgm:prSet presAssocID="{2ADE20DA-C12B-4991-9EB8-05E6DAB55654}" presName="rootComposite3" presStyleCnt="0"/>
      <dgm:spPr/>
    </dgm:pt>
    <dgm:pt modelId="{691C9F64-227C-4F0F-ADE5-33270C1E6C29}" type="pres">
      <dgm:prSet presAssocID="{2ADE20DA-C12B-4991-9EB8-05E6DAB55654}" presName="rootText3" presStyleLbl="asst1" presStyleIdx="0" presStyleCnt="2" custLinFactX="-100000" custLinFactNeighborX="-135230" custLinFactNeighborY="-7828">
        <dgm:presLayoutVars>
          <dgm:chPref val="3"/>
        </dgm:presLayoutVars>
      </dgm:prSet>
      <dgm:spPr/>
    </dgm:pt>
    <dgm:pt modelId="{346BE56D-76A7-489D-B173-38E13D88B1B3}" type="pres">
      <dgm:prSet presAssocID="{2ADE20DA-C12B-4991-9EB8-05E6DAB55654}" presName="rootConnector3" presStyleLbl="asst1" presStyleIdx="0" presStyleCnt="2"/>
      <dgm:spPr/>
    </dgm:pt>
    <dgm:pt modelId="{62008F48-4B3E-42EF-B7D7-6CB984CF2A22}" type="pres">
      <dgm:prSet presAssocID="{2ADE20DA-C12B-4991-9EB8-05E6DAB55654}" presName="hierChild6" presStyleCnt="0"/>
      <dgm:spPr/>
    </dgm:pt>
    <dgm:pt modelId="{AF254F2E-31FC-46FF-82B7-4019A0B082BD}" type="pres">
      <dgm:prSet presAssocID="{3DB78AAC-BF39-452D-9BF2-19505FA9E3F2}" presName="Name37" presStyleLbl="parChTrans1D3" presStyleIdx="0" presStyleCnt="3"/>
      <dgm:spPr/>
    </dgm:pt>
    <dgm:pt modelId="{58BDAF8F-BABA-4BE4-803F-B09DD80525D2}" type="pres">
      <dgm:prSet presAssocID="{6ED400A6-0805-4BC2-8BF9-9FABBBA671DC}" presName="hierRoot2" presStyleCnt="0">
        <dgm:presLayoutVars>
          <dgm:hierBranch val="init"/>
        </dgm:presLayoutVars>
      </dgm:prSet>
      <dgm:spPr/>
    </dgm:pt>
    <dgm:pt modelId="{6D1FD80A-4E6F-4032-8215-8CECC8D5BBED}" type="pres">
      <dgm:prSet presAssocID="{6ED400A6-0805-4BC2-8BF9-9FABBBA671DC}" presName="rootComposite" presStyleCnt="0"/>
      <dgm:spPr/>
    </dgm:pt>
    <dgm:pt modelId="{22AD8A0D-7E81-4B40-9EC8-5817CF4615E8}" type="pres">
      <dgm:prSet presAssocID="{6ED400A6-0805-4BC2-8BF9-9FABBBA671DC}" presName="rootText" presStyleLbl="node3" presStyleIdx="0" presStyleCnt="3" custLinFactX="-58579" custLinFactNeighborX="-100000">
        <dgm:presLayoutVars>
          <dgm:chPref val="3"/>
        </dgm:presLayoutVars>
      </dgm:prSet>
      <dgm:spPr/>
    </dgm:pt>
    <dgm:pt modelId="{FD9C4CFF-423F-4CF8-A758-2F8A39C4A64F}" type="pres">
      <dgm:prSet presAssocID="{6ED400A6-0805-4BC2-8BF9-9FABBBA671DC}" presName="rootConnector" presStyleLbl="node3" presStyleIdx="0" presStyleCnt="3"/>
      <dgm:spPr/>
    </dgm:pt>
    <dgm:pt modelId="{BB184711-623C-4AE3-9FC4-91F3F87F9F58}" type="pres">
      <dgm:prSet presAssocID="{6ED400A6-0805-4BC2-8BF9-9FABBBA671DC}" presName="hierChild4" presStyleCnt="0"/>
      <dgm:spPr/>
    </dgm:pt>
    <dgm:pt modelId="{1665975A-EB4C-44EE-8ECA-D4F19B7B196E}" type="pres">
      <dgm:prSet presAssocID="{38FDB363-14EB-4C9E-AB6B-4E010E83A6DB}" presName="Name37" presStyleLbl="parChTrans1D4" presStyleIdx="0" presStyleCnt="8"/>
      <dgm:spPr/>
    </dgm:pt>
    <dgm:pt modelId="{7AC0B7E6-D999-478A-BF87-9A2EEDB489C6}" type="pres">
      <dgm:prSet presAssocID="{0BB425A1-810E-4E26-9BC7-213D99751F6C}" presName="hierRoot2" presStyleCnt="0">
        <dgm:presLayoutVars>
          <dgm:hierBranch val="init"/>
        </dgm:presLayoutVars>
      </dgm:prSet>
      <dgm:spPr/>
    </dgm:pt>
    <dgm:pt modelId="{1F432FD5-387F-4509-B723-2341AE177278}" type="pres">
      <dgm:prSet presAssocID="{0BB425A1-810E-4E26-9BC7-213D99751F6C}" presName="rootComposite" presStyleCnt="0"/>
      <dgm:spPr/>
    </dgm:pt>
    <dgm:pt modelId="{064ABB7B-2A33-4975-913E-855B06CFD708}" type="pres">
      <dgm:prSet presAssocID="{0BB425A1-810E-4E26-9BC7-213D99751F6C}" presName="rootText" presStyleLbl="node4" presStyleIdx="0" presStyleCnt="8" custScaleY="56110">
        <dgm:presLayoutVars>
          <dgm:chPref val="3"/>
        </dgm:presLayoutVars>
      </dgm:prSet>
      <dgm:spPr/>
    </dgm:pt>
    <dgm:pt modelId="{FEF7F3D9-CC94-4A5C-8A16-C9F14056BDC7}" type="pres">
      <dgm:prSet presAssocID="{0BB425A1-810E-4E26-9BC7-213D99751F6C}" presName="rootConnector" presStyleLbl="node4" presStyleIdx="0" presStyleCnt="8"/>
      <dgm:spPr/>
    </dgm:pt>
    <dgm:pt modelId="{2C97F59E-4168-48F5-9E45-DC9625ADCA41}" type="pres">
      <dgm:prSet presAssocID="{0BB425A1-810E-4E26-9BC7-213D99751F6C}" presName="hierChild4" presStyleCnt="0"/>
      <dgm:spPr/>
    </dgm:pt>
    <dgm:pt modelId="{136AA976-504B-4271-8182-70BF07D9CCBD}" type="pres">
      <dgm:prSet presAssocID="{9136701E-8AEF-485E-95AB-F8EA3C7C8BD7}" presName="Name37" presStyleLbl="parChTrans1D4" presStyleIdx="1" presStyleCnt="8"/>
      <dgm:spPr/>
    </dgm:pt>
    <dgm:pt modelId="{38D88645-C69B-43D7-9E12-87335D641DA1}" type="pres">
      <dgm:prSet presAssocID="{AAA660B6-3CB6-4F68-AE78-2D1F97378D4C}" presName="hierRoot2" presStyleCnt="0">
        <dgm:presLayoutVars>
          <dgm:hierBranch val="init"/>
        </dgm:presLayoutVars>
      </dgm:prSet>
      <dgm:spPr/>
    </dgm:pt>
    <dgm:pt modelId="{A09BD405-5E8F-4091-BA01-1518830ED4D1}" type="pres">
      <dgm:prSet presAssocID="{AAA660B6-3CB6-4F68-AE78-2D1F97378D4C}" presName="rootComposite" presStyleCnt="0"/>
      <dgm:spPr/>
    </dgm:pt>
    <dgm:pt modelId="{F485F111-BDBD-424A-B323-6FF8E3BE6BDD}" type="pres">
      <dgm:prSet presAssocID="{AAA660B6-3CB6-4F68-AE78-2D1F97378D4C}" presName="rootText" presStyleLbl="node4" presStyleIdx="1" presStyleCnt="8" custScaleY="54890" custLinFactNeighborY="-19539">
        <dgm:presLayoutVars>
          <dgm:chPref val="3"/>
        </dgm:presLayoutVars>
      </dgm:prSet>
      <dgm:spPr/>
    </dgm:pt>
    <dgm:pt modelId="{539ADF00-7C3D-4F30-966D-83CD583A3079}" type="pres">
      <dgm:prSet presAssocID="{AAA660B6-3CB6-4F68-AE78-2D1F97378D4C}" presName="rootConnector" presStyleLbl="node4" presStyleIdx="1" presStyleCnt="8"/>
      <dgm:spPr/>
    </dgm:pt>
    <dgm:pt modelId="{D5D225A2-ABFE-4B95-8014-0AB3C1C3EFE8}" type="pres">
      <dgm:prSet presAssocID="{AAA660B6-3CB6-4F68-AE78-2D1F97378D4C}" presName="hierChild4" presStyleCnt="0"/>
      <dgm:spPr/>
    </dgm:pt>
    <dgm:pt modelId="{E765B843-6E96-40FB-963E-A7C0471FC2FF}" type="pres">
      <dgm:prSet presAssocID="{AAA660B6-3CB6-4F68-AE78-2D1F97378D4C}" presName="hierChild5" presStyleCnt="0"/>
      <dgm:spPr/>
    </dgm:pt>
    <dgm:pt modelId="{CF613DB5-8C12-4533-9DE9-DEA2D1FF95B2}" type="pres">
      <dgm:prSet presAssocID="{0BB425A1-810E-4E26-9BC7-213D99751F6C}" presName="hierChild5" presStyleCnt="0"/>
      <dgm:spPr/>
    </dgm:pt>
    <dgm:pt modelId="{E14F5C48-95BE-4D8D-9729-DFB9FA23F27A}" type="pres">
      <dgm:prSet presAssocID="{95260232-5FED-446B-ADFA-2D465765BF76}" presName="Name37" presStyleLbl="parChTrans1D4" presStyleIdx="2" presStyleCnt="8"/>
      <dgm:spPr/>
    </dgm:pt>
    <dgm:pt modelId="{67ECF7B9-0A1E-4ED1-A1CE-AD0EE3837443}" type="pres">
      <dgm:prSet presAssocID="{77431A89-6551-4D36-AE30-7CB103865DDF}" presName="hierRoot2" presStyleCnt="0">
        <dgm:presLayoutVars>
          <dgm:hierBranch val="init"/>
        </dgm:presLayoutVars>
      </dgm:prSet>
      <dgm:spPr/>
    </dgm:pt>
    <dgm:pt modelId="{1CBB5D1E-3552-4699-B4D5-ED1C52D7DCAD}" type="pres">
      <dgm:prSet presAssocID="{77431A89-6551-4D36-AE30-7CB103865DDF}" presName="rootComposite" presStyleCnt="0"/>
      <dgm:spPr/>
    </dgm:pt>
    <dgm:pt modelId="{E3DA9DE9-8C16-4727-9716-5ADAC33B691F}" type="pres">
      <dgm:prSet presAssocID="{77431A89-6551-4D36-AE30-7CB103865DDF}" presName="rootText" presStyleLbl="node4" presStyleIdx="2" presStyleCnt="8" custScaleY="56110">
        <dgm:presLayoutVars>
          <dgm:chPref val="3"/>
        </dgm:presLayoutVars>
      </dgm:prSet>
      <dgm:spPr/>
    </dgm:pt>
    <dgm:pt modelId="{A962615C-D5D2-4C3F-BB0D-1F376AFD1F85}" type="pres">
      <dgm:prSet presAssocID="{77431A89-6551-4D36-AE30-7CB103865DDF}" presName="rootConnector" presStyleLbl="node4" presStyleIdx="2" presStyleCnt="8"/>
      <dgm:spPr/>
    </dgm:pt>
    <dgm:pt modelId="{EAAA6FC0-66DA-41D3-B040-8EBF5ED64303}" type="pres">
      <dgm:prSet presAssocID="{77431A89-6551-4D36-AE30-7CB103865DDF}" presName="hierChild4" presStyleCnt="0"/>
      <dgm:spPr/>
    </dgm:pt>
    <dgm:pt modelId="{65D3DEC7-4D19-470D-9E11-9F3CF2E0B1EF}" type="pres">
      <dgm:prSet presAssocID="{005C24D4-0762-43A3-97D5-7529433051E9}" presName="Name37" presStyleLbl="parChTrans1D4" presStyleIdx="3" presStyleCnt="8"/>
      <dgm:spPr/>
    </dgm:pt>
    <dgm:pt modelId="{7F57066C-30CA-4374-840C-D62B2CA7A6F1}" type="pres">
      <dgm:prSet presAssocID="{5E6926C5-333C-4C50-B651-60897493367F}" presName="hierRoot2" presStyleCnt="0">
        <dgm:presLayoutVars>
          <dgm:hierBranch val="init"/>
        </dgm:presLayoutVars>
      </dgm:prSet>
      <dgm:spPr/>
    </dgm:pt>
    <dgm:pt modelId="{9DAF229B-D9A2-4B82-AB6D-DC97F8A0F02B}" type="pres">
      <dgm:prSet presAssocID="{5E6926C5-333C-4C50-B651-60897493367F}" presName="rootComposite" presStyleCnt="0"/>
      <dgm:spPr/>
    </dgm:pt>
    <dgm:pt modelId="{7C5502E5-5D48-4085-B806-F2E09C8C74C6}" type="pres">
      <dgm:prSet presAssocID="{5E6926C5-333C-4C50-B651-60897493367F}" presName="rootText" presStyleLbl="node4" presStyleIdx="3" presStyleCnt="8" custScaleY="54890" custLinFactNeighborY="-19539">
        <dgm:presLayoutVars>
          <dgm:chPref val="3"/>
        </dgm:presLayoutVars>
      </dgm:prSet>
      <dgm:spPr/>
    </dgm:pt>
    <dgm:pt modelId="{30A4CDDE-233B-4B2B-9B86-D2C8F7C181E9}" type="pres">
      <dgm:prSet presAssocID="{5E6926C5-333C-4C50-B651-60897493367F}" presName="rootConnector" presStyleLbl="node4" presStyleIdx="3" presStyleCnt="8"/>
      <dgm:spPr/>
    </dgm:pt>
    <dgm:pt modelId="{827500C0-2BAE-4EC4-96B5-CBE82DA28AD6}" type="pres">
      <dgm:prSet presAssocID="{5E6926C5-333C-4C50-B651-60897493367F}" presName="hierChild4" presStyleCnt="0"/>
      <dgm:spPr/>
    </dgm:pt>
    <dgm:pt modelId="{792A21B8-CCA0-4FB9-B6A7-9864FE492C9D}" type="pres">
      <dgm:prSet presAssocID="{5E6926C5-333C-4C50-B651-60897493367F}" presName="hierChild5" presStyleCnt="0"/>
      <dgm:spPr/>
    </dgm:pt>
    <dgm:pt modelId="{2E76C94B-75F2-4514-9C4A-148FD181DCDC}" type="pres">
      <dgm:prSet presAssocID="{77431A89-6551-4D36-AE30-7CB103865DDF}" presName="hierChild5" presStyleCnt="0"/>
      <dgm:spPr/>
    </dgm:pt>
    <dgm:pt modelId="{1022786B-D1A6-4F0D-A72A-792B27FD0A99}" type="pres">
      <dgm:prSet presAssocID="{094E82D0-677E-4AE6-87B5-68F023119093}" presName="Name37" presStyleLbl="parChTrans1D4" presStyleIdx="4" presStyleCnt="8"/>
      <dgm:spPr/>
    </dgm:pt>
    <dgm:pt modelId="{2D603EF5-5357-4D80-854F-CDE9F275D33F}" type="pres">
      <dgm:prSet presAssocID="{330AE114-BC98-4F06-AA90-0C08C0DB2806}" presName="hierRoot2" presStyleCnt="0">
        <dgm:presLayoutVars>
          <dgm:hierBranch val="init"/>
        </dgm:presLayoutVars>
      </dgm:prSet>
      <dgm:spPr/>
    </dgm:pt>
    <dgm:pt modelId="{52FDDE54-FD54-4568-AF28-DA10810552D0}" type="pres">
      <dgm:prSet presAssocID="{330AE114-BC98-4F06-AA90-0C08C0DB2806}" presName="rootComposite" presStyleCnt="0"/>
      <dgm:spPr/>
    </dgm:pt>
    <dgm:pt modelId="{1F08544E-8B62-42E5-ACA1-64EF2CEBBE45}" type="pres">
      <dgm:prSet presAssocID="{330AE114-BC98-4F06-AA90-0C08C0DB2806}" presName="rootText" presStyleLbl="node4" presStyleIdx="4" presStyleCnt="8" custScaleY="56110">
        <dgm:presLayoutVars>
          <dgm:chPref val="3"/>
        </dgm:presLayoutVars>
      </dgm:prSet>
      <dgm:spPr/>
    </dgm:pt>
    <dgm:pt modelId="{0206BEA6-7A5C-4724-A83E-9CFC725E436F}" type="pres">
      <dgm:prSet presAssocID="{330AE114-BC98-4F06-AA90-0C08C0DB2806}" presName="rootConnector" presStyleLbl="node4" presStyleIdx="4" presStyleCnt="8"/>
      <dgm:spPr/>
    </dgm:pt>
    <dgm:pt modelId="{551D6635-C751-42B2-8A09-D4D30F4099E2}" type="pres">
      <dgm:prSet presAssocID="{330AE114-BC98-4F06-AA90-0C08C0DB2806}" presName="hierChild4" presStyleCnt="0"/>
      <dgm:spPr/>
    </dgm:pt>
    <dgm:pt modelId="{63A40502-AD6E-4751-8922-832C4F6BA8CF}" type="pres">
      <dgm:prSet presAssocID="{E305CAD5-1FF7-46BF-97B4-9709BB1079D4}" presName="Name37" presStyleLbl="parChTrans1D4" presStyleIdx="5" presStyleCnt="8"/>
      <dgm:spPr/>
    </dgm:pt>
    <dgm:pt modelId="{91883CBE-72D6-4D85-9E0E-1DA77EDA1FCC}" type="pres">
      <dgm:prSet presAssocID="{5BA149C2-7EE7-4128-9D6E-47145CC33730}" presName="hierRoot2" presStyleCnt="0">
        <dgm:presLayoutVars>
          <dgm:hierBranch val="init"/>
        </dgm:presLayoutVars>
      </dgm:prSet>
      <dgm:spPr/>
    </dgm:pt>
    <dgm:pt modelId="{34A69566-ECCB-48BB-87B1-588430BDC467}" type="pres">
      <dgm:prSet presAssocID="{5BA149C2-7EE7-4128-9D6E-47145CC33730}" presName="rootComposite" presStyleCnt="0"/>
      <dgm:spPr/>
    </dgm:pt>
    <dgm:pt modelId="{5A77AFF0-EF04-4798-B1CE-546E604D2330}" type="pres">
      <dgm:prSet presAssocID="{5BA149C2-7EE7-4128-9D6E-47145CC33730}" presName="rootText" presStyleLbl="node4" presStyleIdx="5" presStyleCnt="8" custScaleY="54890" custLinFactNeighborY="-19539">
        <dgm:presLayoutVars>
          <dgm:chPref val="3"/>
        </dgm:presLayoutVars>
      </dgm:prSet>
      <dgm:spPr/>
    </dgm:pt>
    <dgm:pt modelId="{11310E24-6DF9-4BA2-8050-6D1981002B90}" type="pres">
      <dgm:prSet presAssocID="{5BA149C2-7EE7-4128-9D6E-47145CC33730}" presName="rootConnector" presStyleLbl="node4" presStyleIdx="5" presStyleCnt="8"/>
      <dgm:spPr/>
    </dgm:pt>
    <dgm:pt modelId="{80C478CC-CAF1-4957-A573-9EB32F9781FC}" type="pres">
      <dgm:prSet presAssocID="{5BA149C2-7EE7-4128-9D6E-47145CC33730}" presName="hierChild4" presStyleCnt="0"/>
      <dgm:spPr/>
    </dgm:pt>
    <dgm:pt modelId="{D6505CE2-40C1-4932-BE80-52572F36D96D}" type="pres">
      <dgm:prSet presAssocID="{5BA149C2-7EE7-4128-9D6E-47145CC33730}" presName="hierChild5" presStyleCnt="0"/>
      <dgm:spPr/>
    </dgm:pt>
    <dgm:pt modelId="{743352DE-E344-4066-BE3A-5D3C5C155A42}" type="pres">
      <dgm:prSet presAssocID="{330AE114-BC98-4F06-AA90-0C08C0DB2806}" presName="hierChild5" presStyleCnt="0"/>
      <dgm:spPr/>
    </dgm:pt>
    <dgm:pt modelId="{97FD3286-8C03-48E6-9D0A-6AFDA608762E}" type="pres">
      <dgm:prSet presAssocID="{0836F45D-0F4B-46AC-80B4-E3A2BF7A3ED7}" presName="Name37" presStyleLbl="parChTrans1D4" presStyleIdx="6" presStyleCnt="8"/>
      <dgm:spPr/>
    </dgm:pt>
    <dgm:pt modelId="{EDE9E6E5-5F0E-41A8-BD96-444635A644F4}" type="pres">
      <dgm:prSet presAssocID="{5A4C0760-1E26-459F-9E90-CD0681EE4E02}" presName="hierRoot2" presStyleCnt="0">
        <dgm:presLayoutVars>
          <dgm:hierBranch val="init"/>
        </dgm:presLayoutVars>
      </dgm:prSet>
      <dgm:spPr/>
    </dgm:pt>
    <dgm:pt modelId="{D0A4D5E4-8A69-4C3F-A2DD-CAE443BB721D}" type="pres">
      <dgm:prSet presAssocID="{5A4C0760-1E26-459F-9E90-CD0681EE4E02}" presName="rootComposite" presStyleCnt="0"/>
      <dgm:spPr/>
    </dgm:pt>
    <dgm:pt modelId="{3C235368-1ABA-420C-8E66-8656480E725D}" type="pres">
      <dgm:prSet presAssocID="{5A4C0760-1E26-459F-9E90-CD0681EE4E02}" presName="rootText" presStyleLbl="node4" presStyleIdx="6" presStyleCnt="8" custScaleY="56110">
        <dgm:presLayoutVars>
          <dgm:chPref val="3"/>
        </dgm:presLayoutVars>
      </dgm:prSet>
      <dgm:spPr/>
    </dgm:pt>
    <dgm:pt modelId="{6384D298-809D-464D-807E-7CCE277D45BD}" type="pres">
      <dgm:prSet presAssocID="{5A4C0760-1E26-459F-9E90-CD0681EE4E02}" presName="rootConnector" presStyleLbl="node4" presStyleIdx="6" presStyleCnt="8"/>
      <dgm:spPr/>
    </dgm:pt>
    <dgm:pt modelId="{99B141CA-E134-434F-8B93-51B66BDA2E6F}" type="pres">
      <dgm:prSet presAssocID="{5A4C0760-1E26-459F-9E90-CD0681EE4E02}" presName="hierChild4" presStyleCnt="0"/>
      <dgm:spPr/>
    </dgm:pt>
    <dgm:pt modelId="{9CB1065B-F52A-4408-AC5F-065CA613B854}" type="pres">
      <dgm:prSet presAssocID="{FCD306EB-B3F0-4E9D-A13C-3DD7CAD7CA27}" presName="Name37" presStyleLbl="parChTrans1D4" presStyleIdx="7" presStyleCnt="8"/>
      <dgm:spPr/>
    </dgm:pt>
    <dgm:pt modelId="{28B095BF-FC4D-4688-9C19-E27E87B1073E}" type="pres">
      <dgm:prSet presAssocID="{1A3BE759-F21D-47E7-9230-C673F5E5A1BC}" presName="hierRoot2" presStyleCnt="0">
        <dgm:presLayoutVars>
          <dgm:hierBranch val="init"/>
        </dgm:presLayoutVars>
      </dgm:prSet>
      <dgm:spPr/>
    </dgm:pt>
    <dgm:pt modelId="{70719646-C203-4528-B9D5-EA2698A31B30}" type="pres">
      <dgm:prSet presAssocID="{1A3BE759-F21D-47E7-9230-C673F5E5A1BC}" presName="rootComposite" presStyleCnt="0"/>
      <dgm:spPr/>
    </dgm:pt>
    <dgm:pt modelId="{B3BB08B4-7CA7-4103-A1C9-FD7B20477B25}" type="pres">
      <dgm:prSet presAssocID="{1A3BE759-F21D-47E7-9230-C673F5E5A1BC}" presName="rootText" presStyleLbl="node4" presStyleIdx="7" presStyleCnt="8" custScaleY="54890" custLinFactNeighborY="-19539">
        <dgm:presLayoutVars>
          <dgm:chPref val="3"/>
        </dgm:presLayoutVars>
      </dgm:prSet>
      <dgm:spPr/>
    </dgm:pt>
    <dgm:pt modelId="{D57CEF7F-6DBE-460A-83CB-94E794C653BF}" type="pres">
      <dgm:prSet presAssocID="{1A3BE759-F21D-47E7-9230-C673F5E5A1BC}" presName="rootConnector" presStyleLbl="node4" presStyleIdx="7" presStyleCnt="8"/>
      <dgm:spPr/>
    </dgm:pt>
    <dgm:pt modelId="{70FE0625-0CDA-4104-AAC3-92AD1C6CC09D}" type="pres">
      <dgm:prSet presAssocID="{1A3BE759-F21D-47E7-9230-C673F5E5A1BC}" presName="hierChild4" presStyleCnt="0"/>
      <dgm:spPr/>
    </dgm:pt>
    <dgm:pt modelId="{A5303C59-11FE-4237-9863-E426D53AE6D4}" type="pres">
      <dgm:prSet presAssocID="{1A3BE759-F21D-47E7-9230-C673F5E5A1BC}" presName="hierChild5" presStyleCnt="0"/>
      <dgm:spPr/>
    </dgm:pt>
    <dgm:pt modelId="{4E98FBF7-365B-4739-A155-4896E96304DC}" type="pres">
      <dgm:prSet presAssocID="{5A4C0760-1E26-459F-9E90-CD0681EE4E02}" presName="hierChild5" presStyleCnt="0"/>
      <dgm:spPr/>
    </dgm:pt>
    <dgm:pt modelId="{E0C8118B-5F9C-400F-A6BA-DC126BAD0560}" type="pres">
      <dgm:prSet presAssocID="{6ED400A6-0805-4BC2-8BF9-9FABBBA671DC}" presName="hierChild5" presStyleCnt="0"/>
      <dgm:spPr/>
    </dgm:pt>
    <dgm:pt modelId="{0A42BC2B-A3AF-4DC0-9483-D140C594A990}" type="pres">
      <dgm:prSet presAssocID="{A724720F-CAED-4C7B-AAAB-C5B54757D536}" presName="Name37" presStyleLbl="parChTrans1D3" presStyleIdx="1" presStyleCnt="3"/>
      <dgm:spPr/>
    </dgm:pt>
    <dgm:pt modelId="{911839E0-1127-4564-9607-8517BB80A03C}" type="pres">
      <dgm:prSet presAssocID="{E7FE8541-A538-4800-A717-413C24B972FE}" presName="hierRoot2" presStyleCnt="0">
        <dgm:presLayoutVars>
          <dgm:hierBranch val="init"/>
        </dgm:presLayoutVars>
      </dgm:prSet>
      <dgm:spPr/>
    </dgm:pt>
    <dgm:pt modelId="{D1B225C5-FEFC-4657-87F0-EBF33478B39E}" type="pres">
      <dgm:prSet presAssocID="{E7FE8541-A538-4800-A717-413C24B972FE}" presName="rootComposite" presStyleCnt="0"/>
      <dgm:spPr/>
    </dgm:pt>
    <dgm:pt modelId="{71C1DBC4-2DBF-4103-A591-2FDD9E5A5F23}" type="pres">
      <dgm:prSet presAssocID="{E7FE8541-A538-4800-A717-413C24B972FE}" presName="rootText" presStyleLbl="node3" presStyleIdx="1" presStyleCnt="3" custLinFactX="-58619" custLinFactNeighborX="-100000" custLinFactNeighborY="323">
        <dgm:presLayoutVars>
          <dgm:chPref val="3"/>
        </dgm:presLayoutVars>
      </dgm:prSet>
      <dgm:spPr/>
    </dgm:pt>
    <dgm:pt modelId="{EEAACBD9-893F-452E-8E7F-CD127836B63B}" type="pres">
      <dgm:prSet presAssocID="{E7FE8541-A538-4800-A717-413C24B972FE}" presName="rootConnector" presStyleLbl="node3" presStyleIdx="1" presStyleCnt="3"/>
      <dgm:spPr/>
    </dgm:pt>
    <dgm:pt modelId="{25F9FC3A-E7EF-453A-BC3B-1E6ECDC2D448}" type="pres">
      <dgm:prSet presAssocID="{E7FE8541-A538-4800-A717-413C24B972FE}" presName="hierChild4" presStyleCnt="0"/>
      <dgm:spPr/>
    </dgm:pt>
    <dgm:pt modelId="{6187913C-87E7-4CCE-BDE7-24429CE4A654}" type="pres">
      <dgm:prSet presAssocID="{E7FE8541-A538-4800-A717-413C24B972FE}" presName="hierChild5" presStyleCnt="0"/>
      <dgm:spPr/>
    </dgm:pt>
    <dgm:pt modelId="{46537CC9-8126-401C-9A92-DB75408609D3}" type="pres">
      <dgm:prSet presAssocID="{CAEA6358-C002-479D-92AA-01AFCA1A1E50}" presName="Name37" presStyleLbl="parChTrans1D3" presStyleIdx="2" presStyleCnt="3"/>
      <dgm:spPr/>
    </dgm:pt>
    <dgm:pt modelId="{1D9704D5-3BB4-4727-A62E-0D36142184D2}" type="pres">
      <dgm:prSet presAssocID="{C242224C-CE54-4EE7-BFDB-313E45F118B0}" presName="hierRoot2" presStyleCnt="0">
        <dgm:presLayoutVars>
          <dgm:hierBranch val="init"/>
        </dgm:presLayoutVars>
      </dgm:prSet>
      <dgm:spPr/>
    </dgm:pt>
    <dgm:pt modelId="{021A2F30-253F-426E-8C7F-7312DC760FDD}" type="pres">
      <dgm:prSet presAssocID="{C242224C-CE54-4EE7-BFDB-313E45F118B0}" presName="rootComposite" presStyleCnt="0"/>
      <dgm:spPr/>
    </dgm:pt>
    <dgm:pt modelId="{88226748-CD57-47DD-8B12-C68F7155A99E}" type="pres">
      <dgm:prSet presAssocID="{C242224C-CE54-4EE7-BFDB-313E45F118B0}" presName="rootText" presStyleLbl="node3" presStyleIdx="2" presStyleCnt="3" custLinFactX="-60370" custLinFactNeighborX="-100000">
        <dgm:presLayoutVars>
          <dgm:chPref val="3"/>
        </dgm:presLayoutVars>
      </dgm:prSet>
      <dgm:spPr>
        <a:xfrm>
          <a:off x="3746394" y="2141588"/>
          <a:ext cx="1422323" cy="711161"/>
        </a:xfrm>
        <a:prstGeom prst="rect">
          <a:avLst/>
        </a:prstGeom>
      </dgm:spPr>
    </dgm:pt>
    <dgm:pt modelId="{9D9D912B-3D80-4D7C-ADC1-0FC59A64C1D4}" type="pres">
      <dgm:prSet presAssocID="{C242224C-CE54-4EE7-BFDB-313E45F118B0}" presName="rootConnector" presStyleLbl="node3" presStyleIdx="2" presStyleCnt="3"/>
      <dgm:spPr/>
    </dgm:pt>
    <dgm:pt modelId="{D579A8D6-2AAD-4BBD-9A7B-A383C6A067E7}" type="pres">
      <dgm:prSet presAssocID="{C242224C-CE54-4EE7-BFDB-313E45F118B0}" presName="hierChild4" presStyleCnt="0"/>
      <dgm:spPr/>
    </dgm:pt>
    <dgm:pt modelId="{AB5B6450-182E-4512-BAF8-1A698FC5EACE}" type="pres">
      <dgm:prSet presAssocID="{C242224C-CE54-4EE7-BFDB-313E45F118B0}" presName="hierChild5" presStyleCnt="0"/>
      <dgm:spPr/>
    </dgm:pt>
    <dgm:pt modelId="{19D51E69-56E9-4F22-959A-0224F81F134A}" type="pres">
      <dgm:prSet presAssocID="{2ADE20DA-C12B-4991-9EB8-05E6DAB55654}" presName="hierChild7" presStyleCnt="0"/>
      <dgm:spPr/>
    </dgm:pt>
    <dgm:pt modelId="{9B419D7C-2E8C-4C61-A17B-3CB8F6F3B972}" type="pres">
      <dgm:prSet presAssocID="{768A8C94-AF14-4306-8968-5775EFB53990}" presName="Name111" presStyleLbl="parChTrans1D2" presStyleIdx="1" presStyleCnt="2"/>
      <dgm:spPr/>
    </dgm:pt>
    <dgm:pt modelId="{CB3C2418-11AC-4EA0-8FCF-F0D63E3F5FC0}" type="pres">
      <dgm:prSet presAssocID="{B7DFBFF1-0326-44E5-83AA-9CC362CB9DC8}" presName="hierRoot3" presStyleCnt="0">
        <dgm:presLayoutVars>
          <dgm:hierBranch val="init"/>
        </dgm:presLayoutVars>
      </dgm:prSet>
      <dgm:spPr/>
    </dgm:pt>
    <dgm:pt modelId="{F474CE81-00B2-40BF-A42F-CB2ED5DCF6FA}" type="pres">
      <dgm:prSet presAssocID="{B7DFBFF1-0326-44E5-83AA-9CC362CB9DC8}" presName="rootComposite3" presStyleCnt="0"/>
      <dgm:spPr/>
    </dgm:pt>
    <dgm:pt modelId="{7871C150-2AF6-4378-97DE-A8C6BD135162}" type="pres">
      <dgm:prSet presAssocID="{B7DFBFF1-0326-44E5-83AA-9CC362CB9DC8}" presName="rootText3" presStyleLbl="asst1" presStyleIdx="1" presStyleCnt="2" custScaleY="73777" custLinFactX="-110573" custLinFactNeighborX="-200000" custLinFactNeighborY="-38939">
        <dgm:presLayoutVars>
          <dgm:chPref val="3"/>
        </dgm:presLayoutVars>
      </dgm:prSet>
      <dgm:spPr/>
    </dgm:pt>
    <dgm:pt modelId="{DEF18E30-CAEA-4CEC-B098-3A64128888AB}" type="pres">
      <dgm:prSet presAssocID="{B7DFBFF1-0326-44E5-83AA-9CC362CB9DC8}" presName="rootConnector3" presStyleLbl="asst1" presStyleIdx="1" presStyleCnt="2"/>
      <dgm:spPr/>
    </dgm:pt>
    <dgm:pt modelId="{A34C3277-0199-42A5-AF32-4EC14353D897}" type="pres">
      <dgm:prSet presAssocID="{B7DFBFF1-0326-44E5-83AA-9CC362CB9DC8}" presName="hierChild6" presStyleCnt="0"/>
      <dgm:spPr/>
    </dgm:pt>
    <dgm:pt modelId="{B4EB7AE3-D3FA-4662-A61A-FD888C9A441E}" type="pres">
      <dgm:prSet presAssocID="{B7DFBFF1-0326-44E5-83AA-9CC362CB9DC8}" presName="hierChild7" presStyleCnt="0"/>
      <dgm:spPr/>
    </dgm:pt>
  </dgm:ptLst>
  <dgm:cxnLst>
    <dgm:cxn modelId="{E9A27D01-B73B-4302-B77A-4D01B999B3E0}" srcId="{2ADE20DA-C12B-4991-9EB8-05E6DAB55654}" destId="{C242224C-CE54-4EE7-BFDB-313E45F118B0}" srcOrd="2" destOrd="0" parTransId="{CAEA6358-C002-479D-92AA-01AFCA1A1E50}" sibTransId="{1809925F-987A-4BC8-BD6D-34FA3EE787CC}"/>
    <dgm:cxn modelId="{B0C66207-5C02-4EC9-B8FC-4C9AB9E30C8E}" type="presOf" srcId="{330AE114-BC98-4F06-AA90-0C08C0DB2806}" destId="{0206BEA6-7A5C-4724-A83E-9CFC725E436F}" srcOrd="1" destOrd="0" presId="urn:microsoft.com/office/officeart/2005/8/layout/orgChart1"/>
    <dgm:cxn modelId="{59DB620C-68B7-492B-9C88-BB172A977D6F}" type="presOf" srcId="{95260232-5FED-446B-ADFA-2D465765BF76}" destId="{E14F5C48-95BE-4D8D-9729-DFB9FA23F27A}" srcOrd="0" destOrd="0" presId="urn:microsoft.com/office/officeart/2005/8/layout/orgChart1"/>
    <dgm:cxn modelId="{3F4F160F-F65D-44DC-8501-3FAE23B9F40A}" type="presOf" srcId="{B7DFBFF1-0326-44E5-83AA-9CC362CB9DC8}" destId="{DEF18E30-CAEA-4CEC-B098-3A64128888AB}" srcOrd="1" destOrd="0" presId="urn:microsoft.com/office/officeart/2005/8/layout/orgChart1"/>
    <dgm:cxn modelId="{29411516-5B9B-43FD-8E2D-716A70B20FF1}" type="presOf" srcId="{C242224C-CE54-4EE7-BFDB-313E45F118B0}" destId="{9D9D912B-3D80-4D7C-ADC1-0FC59A64C1D4}" srcOrd="1" destOrd="0" presId="urn:microsoft.com/office/officeart/2005/8/layout/orgChart1"/>
    <dgm:cxn modelId="{F51EBA1A-032A-4734-8C86-70B5CFE68CFB}" type="presOf" srcId="{E7FE8541-A538-4800-A717-413C24B972FE}" destId="{71C1DBC4-2DBF-4103-A591-2FDD9E5A5F23}" srcOrd="0" destOrd="0" presId="urn:microsoft.com/office/officeart/2005/8/layout/orgChart1"/>
    <dgm:cxn modelId="{01FE021C-26C4-4139-8ED1-DE596F5224CE}" type="presOf" srcId="{B7DFBFF1-0326-44E5-83AA-9CC362CB9DC8}" destId="{7871C150-2AF6-4378-97DE-A8C6BD135162}" srcOrd="0" destOrd="0" presId="urn:microsoft.com/office/officeart/2005/8/layout/orgChart1"/>
    <dgm:cxn modelId="{A989B024-1C23-44BC-89C1-0EA4B91833BD}" type="presOf" srcId="{E7FE8541-A538-4800-A717-413C24B972FE}" destId="{EEAACBD9-893F-452E-8E7F-CD127836B63B}" srcOrd="1" destOrd="0" presId="urn:microsoft.com/office/officeart/2005/8/layout/orgChart1"/>
    <dgm:cxn modelId="{50F3E024-02DF-4504-99DB-C203204A0CB1}" type="presOf" srcId="{77431A89-6551-4D36-AE30-7CB103865DDF}" destId="{E3DA9DE9-8C16-4727-9716-5ADAC33B691F}" srcOrd="0" destOrd="0" presId="urn:microsoft.com/office/officeart/2005/8/layout/orgChart1"/>
    <dgm:cxn modelId="{145A9D25-1770-4A48-AE80-0B685BFD104F}" srcId="{5A4C0760-1E26-459F-9E90-CD0681EE4E02}" destId="{1A3BE759-F21D-47E7-9230-C673F5E5A1BC}" srcOrd="0" destOrd="0" parTransId="{FCD306EB-B3F0-4E9D-A13C-3DD7CAD7CA27}" sibTransId="{EF750A72-1AF8-4FCA-B6E3-9982C795203F}"/>
    <dgm:cxn modelId="{770ED72C-837E-47F4-A6AB-68AFF225B59F}" type="presOf" srcId="{0BB425A1-810E-4E26-9BC7-213D99751F6C}" destId="{064ABB7B-2A33-4975-913E-855B06CFD708}" srcOrd="0" destOrd="0" presId="urn:microsoft.com/office/officeart/2005/8/layout/orgChart1"/>
    <dgm:cxn modelId="{852A592E-FC28-49EB-834C-027ADFC36A21}" type="presOf" srcId="{5A4C0760-1E26-459F-9E90-CD0681EE4E02}" destId="{3C235368-1ABA-420C-8E66-8656480E725D}" srcOrd="0" destOrd="0" presId="urn:microsoft.com/office/officeart/2005/8/layout/orgChart1"/>
    <dgm:cxn modelId="{E2C05334-CA48-4043-9408-DDA1EC97CB7E}" srcId="{0BB425A1-810E-4E26-9BC7-213D99751F6C}" destId="{AAA660B6-3CB6-4F68-AE78-2D1F97378D4C}" srcOrd="0" destOrd="0" parTransId="{9136701E-8AEF-485E-95AB-F8EA3C7C8BD7}" sibTransId="{52632FC6-61D5-48C5-85E9-1B77872FA0D2}"/>
    <dgm:cxn modelId="{77D51437-0C60-4ACA-84CC-F0F469172CB5}" type="presOf" srcId="{1A3BE759-F21D-47E7-9230-C673F5E5A1BC}" destId="{B3BB08B4-7CA7-4103-A1C9-FD7B20477B25}" srcOrd="0" destOrd="0" presId="urn:microsoft.com/office/officeart/2005/8/layout/orgChart1"/>
    <dgm:cxn modelId="{26D8F438-25A8-4681-83CC-6CA466A6E394}" type="presOf" srcId="{5A4C0760-1E26-459F-9E90-CD0681EE4E02}" destId="{6384D298-809D-464D-807E-7CCE277D45BD}" srcOrd="1" destOrd="0" presId="urn:microsoft.com/office/officeart/2005/8/layout/orgChart1"/>
    <dgm:cxn modelId="{050F223F-EE3D-444E-80CB-C65B88ECF2FF}" type="presOf" srcId="{5E6926C5-333C-4C50-B651-60897493367F}" destId="{7C5502E5-5D48-4085-B806-F2E09C8C74C6}" srcOrd="0" destOrd="0" presId="urn:microsoft.com/office/officeart/2005/8/layout/orgChart1"/>
    <dgm:cxn modelId="{0CD03D3F-82D2-4354-9E57-B5DBDA96D5A9}" type="presOf" srcId="{0836F45D-0F4B-46AC-80B4-E3A2BF7A3ED7}" destId="{97FD3286-8C03-48E6-9D0A-6AFDA608762E}" srcOrd="0" destOrd="0" presId="urn:microsoft.com/office/officeart/2005/8/layout/orgChart1"/>
    <dgm:cxn modelId="{38B2B85B-5D0B-4AFB-8A4D-991082A9B3DB}" type="presOf" srcId="{FCD306EB-B3F0-4E9D-A13C-3DD7CAD7CA27}" destId="{9CB1065B-F52A-4408-AC5F-065CA613B854}" srcOrd="0" destOrd="0" presId="urn:microsoft.com/office/officeart/2005/8/layout/orgChart1"/>
    <dgm:cxn modelId="{1510505D-85FC-48A3-A465-68BDD0D47CAA}" type="presOf" srcId="{D68A27D5-433F-4EA6-A234-82DD4CCA1E37}" destId="{05368F28-14FD-4110-A206-9C30FE62AAD0}" srcOrd="0" destOrd="0" presId="urn:microsoft.com/office/officeart/2005/8/layout/orgChart1"/>
    <dgm:cxn modelId="{29B4A85E-B1BD-408F-9825-EA35A2C52649}" type="presOf" srcId="{6ED400A6-0805-4BC2-8BF9-9FABBBA671DC}" destId="{22AD8A0D-7E81-4B40-9EC8-5817CF4615E8}" srcOrd="0" destOrd="0" presId="urn:microsoft.com/office/officeart/2005/8/layout/orgChart1"/>
    <dgm:cxn modelId="{C686155F-D720-476F-A99F-F9D6F2C40D40}" srcId="{E5CF9EBF-78A2-47CB-A4F3-CDF55D935A22}" destId="{2ADE20DA-C12B-4991-9EB8-05E6DAB55654}" srcOrd="0" destOrd="0" parTransId="{D68A27D5-433F-4EA6-A234-82DD4CCA1E37}" sibTransId="{BFD8FCA1-25C3-4A0D-A24B-F9AAF57C8410}"/>
    <dgm:cxn modelId="{9FDED560-FE0F-4E90-976B-47404FA02ABF}" type="presOf" srcId="{330AE114-BC98-4F06-AA90-0C08C0DB2806}" destId="{1F08544E-8B62-42E5-ACA1-64EF2CEBBE45}" srcOrd="0" destOrd="0" presId="urn:microsoft.com/office/officeart/2005/8/layout/orgChart1"/>
    <dgm:cxn modelId="{1A9E6B67-A639-40BA-B535-CAB57BE1EF46}" srcId="{2ADE20DA-C12B-4991-9EB8-05E6DAB55654}" destId="{6ED400A6-0805-4BC2-8BF9-9FABBBA671DC}" srcOrd="0" destOrd="0" parTransId="{3DB78AAC-BF39-452D-9BF2-19505FA9E3F2}" sibTransId="{DD177F40-B546-4C2B-B255-DE41542FEDAD}"/>
    <dgm:cxn modelId="{2922864B-3067-4A70-8058-07073E3BB6F2}" srcId="{330AE114-BC98-4F06-AA90-0C08C0DB2806}" destId="{5BA149C2-7EE7-4128-9D6E-47145CC33730}" srcOrd="0" destOrd="0" parTransId="{E305CAD5-1FF7-46BF-97B4-9709BB1079D4}" sibTransId="{113CF0EE-C534-49B3-950F-BE27D1BD6EA3}"/>
    <dgm:cxn modelId="{BFB2FC4E-1692-4013-AEFD-89733AEB0E16}" type="presOf" srcId="{A724720F-CAED-4C7B-AAAB-C5B54757D536}" destId="{0A42BC2B-A3AF-4DC0-9483-D140C594A990}" srcOrd="0" destOrd="0" presId="urn:microsoft.com/office/officeart/2005/8/layout/orgChart1"/>
    <dgm:cxn modelId="{2CF83652-E06A-4153-9482-4696DD10EF72}" type="presOf" srcId="{E305CAD5-1FF7-46BF-97B4-9709BB1079D4}" destId="{63A40502-AD6E-4751-8922-832C4F6BA8CF}" srcOrd="0" destOrd="0" presId="urn:microsoft.com/office/officeart/2005/8/layout/orgChart1"/>
    <dgm:cxn modelId="{69D33953-3636-4947-9BEC-7A32478346E4}" type="presOf" srcId="{5BA149C2-7EE7-4128-9D6E-47145CC33730}" destId="{5A77AFF0-EF04-4798-B1CE-546E604D2330}" srcOrd="0" destOrd="0" presId="urn:microsoft.com/office/officeart/2005/8/layout/orgChart1"/>
    <dgm:cxn modelId="{9A0E7E57-6DBD-409B-8DA0-4F703F8D5BC2}" type="presOf" srcId="{2ADE20DA-C12B-4991-9EB8-05E6DAB55654}" destId="{691C9F64-227C-4F0F-ADE5-33270C1E6C29}" srcOrd="0" destOrd="0" presId="urn:microsoft.com/office/officeart/2005/8/layout/orgChart1"/>
    <dgm:cxn modelId="{A6CACE79-9A1E-4AF3-83A6-D2976D784292}" type="presOf" srcId="{3DB78AAC-BF39-452D-9BF2-19505FA9E3F2}" destId="{AF254F2E-31FC-46FF-82B7-4019A0B082BD}" srcOrd="0" destOrd="0" presId="urn:microsoft.com/office/officeart/2005/8/layout/orgChart1"/>
    <dgm:cxn modelId="{F892AE7F-8E55-4942-9C1C-AB433945BEA8}" type="presOf" srcId="{38FDB363-14EB-4C9E-AB6B-4E010E83A6DB}" destId="{1665975A-EB4C-44EE-8ECA-D4F19B7B196E}" srcOrd="0" destOrd="0" presId="urn:microsoft.com/office/officeart/2005/8/layout/orgChart1"/>
    <dgm:cxn modelId="{886D3581-6C1F-48CD-BE01-DDAAC0876EA7}" type="presOf" srcId="{1A3BE759-F21D-47E7-9230-C673F5E5A1BC}" destId="{D57CEF7F-6DBE-460A-83CB-94E794C653BF}" srcOrd="1" destOrd="0" presId="urn:microsoft.com/office/officeart/2005/8/layout/orgChart1"/>
    <dgm:cxn modelId="{A9587282-C78C-4A2C-8391-5C7EFEDC5F8C}" type="presOf" srcId="{BA558C0D-615C-4AA3-8D30-1A4241952A08}" destId="{F37F61EB-FEAB-4AF3-9642-8280C69C6857}" srcOrd="0" destOrd="0" presId="urn:microsoft.com/office/officeart/2005/8/layout/orgChart1"/>
    <dgm:cxn modelId="{A889AB86-8BD3-435F-B836-EEF89935BE63}" srcId="{E5CF9EBF-78A2-47CB-A4F3-CDF55D935A22}" destId="{B7DFBFF1-0326-44E5-83AA-9CC362CB9DC8}" srcOrd="1" destOrd="0" parTransId="{768A8C94-AF14-4306-8968-5775EFB53990}" sibTransId="{36300975-0FFD-4E88-B288-BF61F269FBD9}"/>
    <dgm:cxn modelId="{FF219E8E-F242-405D-8C1E-D81A9C482627}" type="presOf" srcId="{094E82D0-677E-4AE6-87B5-68F023119093}" destId="{1022786B-D1A6-4F0D-A72A-792B27FD0A99}" srcOrd="0" destOrd="0" presId="urn:microsoft.com/office/officeart/2005/8/layout/orgChart1"/>
    <dgm:cxn modelId="{1F25308F-1F94-4526-BA40-28DBD701805A}" type="presOf" srcId="{2ADE20DA-C12B-4991-9EB8-05E6DAB55654}" destId="{346BE56D-76A7-489D-B173-38E13D88B1B3}" srcOrd="1" destOrd="0" presId="urn:microsoft.com/office/officeart/2005/8/layout/orgChart1"/>
    <dgm:cxn modelId="{6D7D3695-C9ED-45B0-B7E0-17454A8080E2}" type="presOf" srcId="{5BA149C2-7EE7-4128-9D6E-47145CC33730}" destId="{11310E24-6DF9-4BA2-8050-6D1981002B90}" srcOrd="1" destOrd="0" presId="urn:microsoft.com/office/officeart/2005/8/layout/orgChart1"/>
    <dgm:cxn modelId="{AF04CE96-B0B0-4B68-8EBC-A8B0C4EA06FF}" srcId="{6ED400A6-0805-4BC2-8BF9-9FABBBA671DC}" destId="{5A4C0760-1E26-459F-9E90-CD0681EE4E02}" srcOrd="3" destOrd="0" parTransId="{0836F45D-0F4B-46AC-80B4-E3A2BF7A3ED7}" sibTransId="{4D1F7A5E-2865-41ED-AD58-5FF623CAAACD}"/>
    <dgm:cxn modelId="{E39E5698-9CF3-4BD1-9991-F585ECFA60BC}" type="presOf" srcId="{6ED400A6-0805-4BC2-8BF9-9FABBBA671DC}" destId="{FD9C4CFF-423F-4CF8-A758-2F8A39C4A64F}" srcOrd="1" destOrd="0" presId="urn:microsoft.com/office/officeart/2005/8/layout/orgChart1"/>
    <dgm:cxn modelId="{5B48279A-5DB6-4EA2-85C4-CAA183E90C02}" type="presOf" srcId="{AAA660B6-3CB6-4F68-AE78-2D1F97378D4C}" destId="{F485F111-BDBD-424A-B323-6FF8E3BE6BDD}" srcOrd="0" destOrd="0" presId="urn:microsoft.com/office/officeart/2005/8/layout/orgChart1"/>
    <dgm:cxn modelId="{F7FC8F9F-4EE2-4FB9-87F0-117DDC6D6531}" srcId="{6ED400A6-0805-4BC2-8BF9-9FABBBA671DC}" destId="{77431A89-6551-4D36-AE30-7CB103865DDF}" srcOrd="1" destOrd="0" parTransId="{95260232-5FED-446B-ADFA-2D465765BF76}" sibTransId="{7831D9F6-5E81-4DCA-B6DB-5BCA2B7164CB}"/>
    <dgm:cxn modelId="{5EA571AB-5809-44A5-B030-30F7879C5721}" type="presOf" srcId="{C242224C-CE54-4EE7-BFDB-313E45F118B0}" destId="{88226748-CD57-47DD-8B12-C68F7155A99E}" srcOrd="0" destOrd="0" presId="urn:microsoft.com/office/officeart/2005/8/layout/orgChart1"/>
    <dgm:cxn modelId="{CFA1BEAD-2604-48DC-9A5E-E1768E711491}" type="presOf" srcId="{77431A89-6551-4D36-AE30-7CB103865DDF}" destId="{A962615C-D5D2-4C3F-BB0D-1F376AFD1F85}" srcOrd="1" destOrd="0" presId="urn:microsoft.com/office/officeart/2005/8/layout/orgChart1"/>
    <dgm:cxn modelId="{D8E435B3-B561-4846-AF4D-08878BD64FF5}" srcId="{6ED400A6-0805-4BC2-8BF9-9FABBBA671DC}" destId="{0BB425A1-810E-4E26-9BC7-213D99751F6C}" srcOrd="0" destOrd="0" parTransId="{38FDB363-14EB-4C9E-AB6B-4E010E83A6DB}" sibTransId="{EC4BD1F8-C361-4D94-9578-2C3FB1825FE2}"/>
    <dgm:cxn modelId="{4EFDBBBA-94FE-43EB-BFE5-B6D2FD1CAC60}" srcId="{BA558C0D-615C-4AA3-8D30-1A4241952A08}" destId="{E5CF9EBF-78A2-47CB-A4F3-CDF55D935A22}" srcOrd="0" destOrd="0" parTransId="{6C8E534B-1192-4131-B44F-550012F2E6D0}" sibTransId="{546C6164-B9C6-4B2D-A1B9-84876DD00796}"/>
    <dgm:cxn modelId="{ED9411C4-E318-454D-92A4-8B081702A82E}" type="presOf" srcId="{E5CF9EBF-78A2-47CB-A4F3-CDF55D935A22}" destId="{9F7BB90C-AFC7-4D34-87C9-3069FE6C863C}" srcOrd="0" destOrd="0" presId="urn:microsoft.com/office/officeart/2005/8/layout/orgChart1"/>
    <dgm:cxn modelId="{11BD93C4-9BDF-481C-843C-3C21E5389040}" type="presOf" srcId="{0BB425A1-810E-4E26-9BC7-213D99751F6C}" destId="{FEF7F3D9-CC94-4A5C-8A16-C9F14056BDC7}" srcOrd="1" destOrd="0" presId="urn:microsoft.com/office/officeart/2005/8/layout/orgChart1"/>
    <dgm:cxn modelId="{57C4D8D2-B8E8-4E28-8BA8-9D228FF17987}" srcId="{77431A89-6551-4D36-AE30-7CB103865DDF}" destId="{5E6926C5-333C-4C50-B651-60897493367F}" srcOrd="0" destOrd="0" parTransId="{005C24D4-0762-43A3-97D5-7529433051E9}" sibTransId="{64C357F7-27DC-4968-AA1E-4A7BF8FD70C5}"/>
    <dgm:cxn modelId="{50E281DD-47D3-4CEA-B44D-258738946B0D}" type="presOf" srcId="{CAEA6358-C002-479D-92AA-01AFCA1A1E50}" destId="{46537CC9-8126-401C-9A92-DB75408609D3}" srcOrd="0" destOrd="0" presId="urn:microsoft.com/office/officeart/2005/8/layout/orgChart1"/>
    <dgm:cxn modelId="{198112E5-85CC-426D-B863-9698D98DFC38}" type="presOf" srcId="{AAA660B6-3CB6-4F68-AE78-2D1F97378D4C}" destId="{539ADF00-7C3D-4F30-966D-83CD583A3079}" srcOrd="1" destOrd="0" presId="urn:microsoft.com/office/officeart/2005/8/layout/orgChart1"/>
    <dgm:cxn modelId="{1A4965E8-145C-4A12-A96E-4B0DC282D5E2}" type="presOf" srcId="{E5CF9EBF-78A2-47CB-A4F3-CDF55D935A22}" destId="{1387C767-D5A3-499F-B236-5E153EBECB08}" srcOrd="1" destOrd="0" presId="urn:microsoft.com/office/officeart/2005/8/layout/orgChart1"/>
    <dgm:cxn modelId="{1AE0B7EA-8F5F-4244-89BF-6BDEB801344A}" srcId="{2ADE20DA-C12B-4991-9EB8-05E6DAB55654}" destId="{E7FE8541-A538-4800-A717-413C24B972FE}" srcOrd="1" destOrd="0" parTransId="{A724720F-CAED-4C7B-AAAB-C5B54757D536}" sibTransId="{6D613807-14E7-456B-A037-E3002984C04A}"/>
    <dgm:cxn modelId="{3643C2EE-E181-4D9A-ADDF-DBBD5EF4B1A7}" type="presOf" srcId="{005C24D4-0762-43A3-97D5-7529433051E9}" destId="{65D3DEC7-4D19-470D-9E11-9F3CF2E0B1EF}" srcOrd="0" destOrd="0" presId="urn:microsoft.com/office/officeart/2005/8/layout/orgChart1"/>
    <dgm:cxn modelId="{939544F6-2B0B-4B42-B62D-3D7FC8C762F2}" type="presOf" srcId="{5E6926C5-333C-4C50-B651-60897493367F}" destId="{30A4CDDE-233B-4B2B-9B86-D2C8F7C181E9}" srcOrd="1" destOrd="0" presId="urn:microsoft.com/office/officeart/2005/8/layout/orgChart1"/>
    <dgm:cxn modelId="{249838F7-356E-430B-BB8A-C2B96B126BA2}" type="presOf" srcId="{768A8C94-AF14-4306-8968-5775EFB53990}" destId="{9B419D7C-2E8C-4C61-A17B-3CB8F6F3B972}" srcOrd="0" destOrd="0" presId="urn:microsoft.com/office/officeart/2005/8/layout/orgChart1"/>
    <dgm:cxn modelId="{B69DEFF8-59B1-4DE4-B363-85D4B6F5307D}" type="presOf" srcId="{9136701E-8AEF-485E-95AB-F8EA3C7C8BD7}" destId="{136AA976-504B-4271-8182-70BF07D9CCBD}" srcOrd="0" destOrd="0" presId="urn:microsoft.com/office/officeart/2005/8/layout/orgChart1"/>
    <dgm:cxn modelId="{476B21FC-A79E-49F3-A82A-7E21DA914DB0}" srcId="{6ED400A6-0805-4BC2-8BF9-9FABBBA671DC}" destId="{330AE114-BC98-4F06-AA90-0C08C0DB2806}" srcOrd="2" destOrd="0" parTransId="{094E82D0-677E-4AE6-87B5-68F023119093}" sibTransId="{3A597923-1D1D-46BF-8CB3-B579A2CFF919}"/>
    <dgm:cxn modelId="{D972ED67-7C0A-4E31-8099-B14D631E9656}" type="presParOf" srcId="{F37F61EB-FEAB-4AF3-9642-8280C69C6857}" destId="{1E51D567-1A62-44F1-B755-45262DBB435E}" srcOrd="0" destOrd="0" presId="urn:microsoft.com/office/officeart/2005/8/layout/orgChart1"/>
    <dgm:cxn modelId="{75CE092D-2724-46D9-A8F5-96A544F213C9}" type="presParOf" srcId="{1E51D567-1A62-44F1-B755-45262DBB435E}" destId="{F85F667D-A3EE-4026-8E7E-190CB8F03D33}" srcOrd="0" destOrd="0" presId="urn:microsoft.com/office/officeart/2005/8/layout/orgChart1"/>
    <dgm:cxn modelId="{8819A39B-A9D9-404A-B92D-BC36CA682B00}" type="presParOf" srcId="{F85F667D-A3EE-4026-8E7E-190CB8F03D33}" destId="{9F7BB90C-AFC7-4D34-87C9-3069FE6C863C}" srcOrd="0" destOrd="0" presId="urn:microsoft.com/office/officeart/2005/8/layout/orgChart1"/>
    <dgm:cxn modelId="{189391FF-7709-4E16-B560-5D191096917F}" type="presParOf" srcId="{F85F667D-A3EE-4026-8E7E-190CB8F03D33}" destId="{1387C767-D5A3-499F-B236-5E153EBECB08}" srcOrd="1" destOrd="0" presId="urn:microsoft.com/office/officeart/2005/8/layout/orgChart1"/>
    <dgm:cxn modelId="{2355B386-AA2B-4369-8C93-3B9EEE5473FD}" type="presParOf" srcId="{1E51D567-1A62-44F1-B755-45262DBB435E}" destId="{51D47225-9F75-4E78-966E-3DF8775A2303}" srcOrd="1" destOrd="0" presId="urn:microsoft.com/office/officeart/2005/8/layout/orgChart1"/>
    <dgm:cxn modelId="{FB2B6061-4BF0-4ED3-A38B-5A1AA3E13D13}" type="presParOf" srcId="{1E51D567-1A62-44F1-B755-45262DBB435E}" destId="{D2117A6C-070F-4EBF-B736-E8403344E4AD}" srcOrd="2" destOrd="0" presId="urn:microsoft.com/office/officeart/2005/8/layout/orgChart1"/>
    <dgm:cxn modelId="{256D273B-9D45-481C-BD30-DC240A1E8AC4}" type="presParOf" srcId="{D2117A6C-070F-4EBF-B736-E8403344E4AD}" destId="{05368F28-14FD-4110-A206-9C30FE62AAD0}" srcOrd="0" destOrd="0" presId="urn:microsoft.com/office/officeart/2005/8/layout/orgChart1"/>
    <dgm:cxn modelId="{375F58CF-79F8-433B-825C-32A7A288DD1D}" type="presParOf" srcId="{D2117A6C-070F-4EBF-B736-E8403344E4AD}" destId="{B19A448D-7A2E-4EE4-A31A-BDCB44555993}" srcOrd="1" destOrd="0" presId="urn:microsoft.com/office/officeart/2005/8/layout/orgChart1"/>
    <dgm:cxn modelId="{C4D06105-4D42-49FC-AD88-D8B46AF19347}" type="presParOf" srcId="{B19A448D-7A2E-4EE4-A31A-BDCB44555993}" destId="{2E6EB882-C831-4A8C-BCD8-3AA3C997ED62}" srcOrd="0" destOrd="0" presId="urn:microsoft.com/office/officeart/2005/8/layout/orgChart1"/>
    <dgm:cxn modelId="{7CEDF5F6-7E4F-408D-A0C8-D3EFD1EB0DC0}" type="presParOf" srcId="{2E6EB882-C831-4A8C-BCD8-3AA3C997ED62}" destId="{691C9F64-227C-4F0F-ADE5-33270C1E6C29}" srcOrd="0" destOrd="0" presId="urn:microsoft.com/office/officeart/2005/8/layout/orgChart1"/>
    <dgm:cxn modelId="{007F1092-74A8-4175-8173-0AD6F98FD815}" type="presParOf" srcId="{2E6EB882-C831-4A8C-BCD8-3AA3C997ED62}" destId="{346BE56D-76A7-489D-B173-38E13D88B1B3}" srcOrd="1" destOrd="0" presId="urn:microsoft.com/office/officeart/2005/8/layout/orgChart1"/>
    <dgm:cxn modelId="{E62A0697-3638-402B-B825-A05DA87C2524}" type="presParOf" srcId="{B19A448D-7A2E-4EE4-A31A-BDCB44555993}" destId="{62008F48-4B3E-42EF-B7D7-6CB984CF2A22}" srcOrd="1" destOrd="0" presId="urn:microsoft.com/office/officeart/2005/8/layout/orgChart1"/>
    <dgm:cxn modelId="{E06E5F19-97B3-46A3-9571-52C65089CB32}" type="presParOf" srcId="{62008F48-4B3E-42EF-B7D7-6CB984CF2A22}" destId="{AF254F2E-31FC-46FF-82B7-4019A0B082BD}" srcOrd="0" destOrd="0" presId="urn:microsoft.com/office/officeart/2005/8/layout/orgChart1"/>
    <dgm:cxn modelId="{6494C4E7-EF38-4734-B074-2D3B9A14D1A9}" type="presParOf" srcId="{62008F48-4B3E-42EF-B7D7-6CB984CF2A22}" destId="{58BDAF8F-BABA-4BE4-803F-B09DD80525D2}" srcOrd="1" destOrd="0" presId="urn:microsoft.com/office/officeart/2005/8/layout/orgChart1"/>
    <dgm:cxn modelId="{3E59FB2C-B759-448C-B2CD-FF8B43344E97}" type="presParOf" srcId="{58BDAF8F-BABA-4BE4-803F-B09DD80525D2}" destId="{6D1FD80A-4E6F-4032-8215-8CECC8D5BBED}" srcOrd="0" destOrd="0" presId="urn:microsoft.com/office/officeart/2005/8/layout/orgChart1"/>
    <dgm:cxn modelId="{1CA688F4-B8AA-4362-A1C6-BF7CA15878F5}" type="presParOf" srcId="{6D1FD80A-4E6F-4032-8215-8CECC8D5BBED}" destId="{22AD8A0D-7E81-4B40-9EC8-5817CF4615E8}" srcOrd="0" destOrd="0" presId="urn:microsoft.com/office/officeart/2005/8/layout/orgChart1"/>
    <dgm:cxn modelId="{741DC9D0-7B2D-4699-ADDC-11BF11561BD8}" type="presParOf" srcId="{6D1FD80A-4E6F-4032-8215-8CECC8D5BBED}" destId="{FD9C4CFF-423F-4CF8-A758-2F8A39C4A64F}" srcOrd="1" destOrd="0" presId="urn:microsoft.com/office/officeart/2005/8/layout/orgChart1"/>
    <dgm:cxn modelId="{9F5CB46C-C66B-43E2-9F6E-EBEE26EBB588}" type="presParOf" srcId="{58BDAF8F-BABA-4BE4-803F-B09DD80525D2}" destId="{BB184711-623C-4AE3-9FC4-91F3F87F9F58}" srcOrd="1" destOrd="0" presId="urn:microsoft.com/office/officeart/2005/8/layout/orgChart1"/>
    <dgm:cxn modelId="{6886F364-0765-48DA-9C55-B807552BD50D}" type="presParOf" srcId="{BB184711-623C-4AE3-9FC4-91F3F87F9F58}" destId="{1665975A-EB4C-44EE-8ECA-D4F19B7B196E}" srcOrd="0" destOrd="0" presId="urn:microsoft.com/office/officeart/2005/8/layout/orgChart1"/>
    <dgm:cxn modelId="{82917134-BC25-4040-8121-BFD82285AC22}" type="presParOf" srcId="{BB184711-623C-4AE3-9FC4-91F3F87F9F58}" destId="{7AC0B7E6-D999-478A-BF87-9A2EEDB489C6}" srcOrd="1" destOrd="0" presId="urn:microsoft.com/office/officeart/2005/8/layout/orgChart1"/>
    <dgm:cxn modelId="{7114CA3F-FCB9-4861-8FC3-445DE323DAEE}" type="presParOf" srcId="{7AC0B7E6-D999-478A-BF87-9A2EEDB489C6}" destId="{1F432FD5-387F-4509-B723-2341AE177278}" srcOrd="0" destOrd="0" presId="urn:microsoft.com/office/officeart/2005/8/layout/orgChart1"/>
    <dgm:cxn modelId="{2DEC48F3-EE6B-4151-9A9F-E5EEB3973812}" type="presParOf" srcId="{1F432FD5-387F-4509-B723-2341AE177278}" destId="{064ABB7B-2A33-4975-913E-855B06CFD708}" srcOrd="0" destOrd="0" presId="urn:microsoft.com/office/officeart/2005/8/layout/orgChart1"/>
    <dgm:cxn modelId="{99E1816B-BB9F-4CBC-8614-79655D93FE93}" type="presParOf" srcId="{1F432FD5-387F-4509-B723-2341AE177278}" destId="{FEF7F3D9-CC94-4A5C-8A16-C9F14056BDC7}" srcOrd="1" destOrd="0" presId="urn:microsoft.com/office/officeart/2005/8/layout/orgChart1"/>
    <dgm:cxn modelId="{A3ED16FE-34AB-4B89-BD97-5B83D46EACBE}" type="presParOf" srcId="{7AC0B7E6-D999-478A-BF87-9A2EEDB489C6}" destId="{2C97F59E-4168-48F5-9E45-DC9625ADCA41}" srcOrd="1" destOrd="0" presId="urn:microsoft.com/office/officeart/2005/8/layout/orgChart1"/>
    <dgm:cxn modelId="{2DE1821D-8E01-47F9-9C90-83DFD3FE26F1}" type="presParOf" srcId="{2C97F59E-4168-48F5-9E45-DC9625ADCA41}" destId="{136AA976-504B-4271-8182-70BF07D9CCBD}" srcOrd="0" destOrd="0" presId="urn:microsoft.com/office/officeart/2005/8/layout/orgChart1"/>
    <dgm:cxn modelId="{4F5F8211-48E2-4BEA-8F5A-7F001BDBDCBE}" type="presParOf" srcId="{2C97F59E-4168-48F5-9E45-DC9625ADCA41}" destId="{38D88645-C69B-43D7-9E12-87335D641DA1}" srcOrd="1" destOrd="0" presId="urn:microsoft.com/office/officeart/2005/8/layout/orgChart1"/>
    <dgm:cxn modelId="{0183AF36-DB76-49A6-A0E8-83264E25B48D}" type="presParOf" srcId="{38D88645-C69B-43D7-9E12-87335D641DA1}" destId="{A09BD405-5E8F-4091-BA01-1518830ED4D1}" srcOrd="0" destOrd="0" presId="urn:microsoft.com/office/officeart/2005/8/layout/orgChart1"/>
    <dgm:cxn modelId="{DD9A4622-E043-4BB8-B21A-CD70784428A7}" type="presParOf" srcId="{A09BD405-5E8F-4091-BA01-1518830ED4D1}" destId="{F485F111-BDBD-424A-B323-6FF8E3BE6BDD}" srcOrd="0" destOrd="0" presId="urn:microsoft.com/office/officeart/2005/8/layout/orgChart1"/>
    <dgm:cxn modelId="{07DB6D6F-3D9B-4E8C-B8AC-53D892084329}" type="presParOf" srcId="{A09BD405-5E8F-4091-BA01-1518830ED4D1}" destId="{539ADF00-7C3D-4F30-966D-83CD583A3079}" srcOrd="1" destOrd="0" presId="urn:microsoft.com/office/officeart/2005/8/layout/orgChart1"/>
    <dgm:cxn modelId="{1C581EDE-4657-4980-AB77-FD4046988680}" type="presParOf" srcId="{38D88645-C69B-43D7-9E12-87335D641DA1}" destId="{D5D225A2-ABFE-4B95-8014-0AB3C1C3EFE8}" srcOrd="1" destOrd="0" presId="urn:microsoft.com/office/officeart/2005/8/layout/orgChart1"/>
    <dgm:cxn modelId="{AFD51FAD-C6F2-4C14-8DFA-02CCBD2132E4}" type="presParOf" srcId="{38D88645-C69B-43D7-9E12-87335D641DA1}" destId="{E765B843-6E96-40FB-963E-A7C0471FC2FF}" srcOrd="2" destOrd="0" presId="urn:microsoft.com/office/officeart/2005/8/layout/orgChart1"/>
    <dgm:cxn modelId="{632DA421-6162-4F5E-9439-031EC8EBEEFC}" type="presParOf" srcId="{7AC0B7E6-D999-478A-BF87-9A2EEDB489C6}" destId="{CF613DB5-8C12-4533-9DE9-DEA2D1FF95B2}" srcOrd="2" destOrd="0" presId="urn:microsoft.com/office/officeart/2005/8/layout/orgChart1"/>
    <dgm:cxn modelId="{B18A53DE-6426-4791-A190-70D342907BAB}" type="presParOf" srcId="{BB184711-623C-4AE3-9FC4-91F3F87F9F58}" destId="{E14F5C48-95BE-4D8D-9729-DFB9FA23F27A}" srcOrd="2" destOrd="0" presId="urn:microsoft.com/office/officeart/2005/8/layout/orgChart1"/>
    <dgm:cxn modelId="{ED2D1653-C080-48BB-BB06-7B823910447E}" type="presParOf" srcId="{BB184711-623C-4AE3-9FC4-91F3F87F9F58}" destId="{67ECF7B9-0A1E-4ED1-A1CE-AD0EE3837443}" srcOrd="3" destOrd="0" presId="urn:microsoft.com/office/officeart/2005/8/layout/orgChart1"/>
    <dgm:cxn modelId="{C5921BDA-871E-4567-AE33-BC37F442D7AE}" type="presParOf" srcId="{67ECF7B9-0A1E-4ED1-A1CE-AD0EE3837443}" destId="{1CBB5D1E-3552-4699-B4D5-ED1C52D7DCAD}" srcOrd="0" destOrd="0" presId="urn:microsoft.com/office/officeart/2005/8/layout/orgChart1"/>
    <dgm:cxn modelId="{57298D93-0991-485B-9420-CB2BCBACD393}" type="presParOf" srcId="{1CBB5D1E-3552-4699-B4D5-ED1C52D7DCAD}" destId="{E3DA9DE9-8C16-4727-9716-5ADAC33B691F}" srcOrd="0" destOrd="0" presId="urn:microsoft.com/office/officeart/2005/8/layout/orgChart1"/>
    <dgm:cxn modelId="{9F35802B-584F-426E-A116-2083C7E841DE}" type="presParOf" srcId="{1CBB5D1E-3552-4699-B4D5-ED1C52D7DCAD}" destId="{A962615C-D5D2-4C3F-BB0D-1F376AFD1F85}" srcOrd="1" destOrd="0" presId="urn:microsoft.com/office/officeart/2005/8/layout/orgChart1"/>
    <dgm:cxn modelId="{CE6AA157-CB4A-4140-AA79-78DCA5BF9F55}" type="presParOf" srcId="{67ECF7B9-0A1E-4ED1-A1CE-AD0EE3837443}" destId="{EAAA6FC0-66DA-41D3-B040-8EBF5ED64303}" srcOrd="1" destOrd="0" presId="urn:microsoft.com/office/officeart/2005/8/layout/orgChart1"/>
    <dgm:cxn modelId="{E8D1D5E5-6D4B-4148-B11C-D075D19F5C30}" type="presParOf" srcId="{EAAA6FC0-66DA-41D3-B040-8EBF5ED64303}" destId="{65D3DEC7-4D19-470D-9E11-9F3CF2E0B1EF}" srcOrd="0" destOrd="0" presId="urn:microsoft.com/office/officeart/2005/8/layout/orgChart1"/>
    <dgm:cxn modelId="{56160ACF-D7EE-4E50-B708-0860CDF10AB4}" type="presParOf" srcId="{EAAA6FC0-66DA-41D3-B040-8EBF5ED64303}" destId="{7F57066C-30CA-4374-840C-D62B2CA7A6F1}" srcOrd="1" destOrd="0" presId="urn:microsoft.com/office/officeart/2005/8/layout/orgChart1"/>
    <dgm:cxn modelId="{6AEDF49F-5B22-481C-B231-4C3F7A7056BF}" type="presParOf" srcId="{7F57066C-30CA-4374-840C-D62B2CA7A6F1}" destId="{9DAF229B-D9A2-4B82-AB6D-DC97F8A0F02B}" srcOrd="0" destOrd="0" presId="urn:microsoft.com/office/officeart/2005/8/layout/orgChart1"/>
    <dgm:cxn modelId="{4860AF18-64BF-41C2-A9B0-F1B82C4E572E}" type="presParOf" srcId="{9DAF229B-D9A2-4B82-AB6D-DC97F8A0F02B}" destId="{7C5502E5-5D48-4085-B806-F2E09C8C74C6}" srcOrd="0" destOrd="0" presId="urn:microsoft.com/office/officeart/2005/8/layout/orgChart1"/>
    <dgm:cxn modelId="{C6263A32-2E6D-4693-8C9B-9B32642A61FD}" type="presParOf" srcId="{9DAF229B-D9A2-4B82-AB6D-DC97F8A0F02B}" destId="{30A4CDDE-233B-4B2B-9B86-D2C8F7C181E9}" srcOrd="1" destOrd="0" presId="urn:microsoft.com/office/officeart/2005/8/layout/orgChart1"/>
    <dgm:cxn modelId="{B8F4E2C0-391F-4683-80C2-A3BD43E281D7}" type="presParOf" srcId="{7F57066C-30CA-4374-840C-D62B2CA7A6F1}" destId="{827500C0-2BAE-4EC4-96B5-CBE82DA28AD6}" srcOrd="1" destOrd="0" presId="urn:microsoft.com/office/officeart/2005/8/layout/orgChart1"/>
    <dgm:cxn modelId="{2F7B77AF-4D11-484D-BF52-495409D60964}" type="presParOf" srcId="{7F57066C-30CA-4374-840C-D62B2CA7A6F1}" destId="{792A21B8-CCA0-4FB9-B6A7-9864FE492C9D}" srcOrd="2" destOrd="0" presId="urn:microsoft.com/office/officeart/2005/8/layout/orgChart1"/>
    <dgm:cxn modelId="{2AF964A0-5FCB-4069-AA0D-05FA9D318B89}" type="presParOf" srcId="{67ECF7B9-0A1E-4ED1-A1CE-AD0EE3837443}" destId="{2E76C94B-75F2-4514-9C4A-148FD181DCDC}" srcOrd="2" destOrd="0" presId="urn:microsoft.com/office/officeart/2005/8/layout/orgChart1"/>
    <dgm:cxn modelId="{763C0934-1F0F-49ED-A421-9F25A9A38969}" type="presParOf" srcId="{BB184711-623C-4AE3-9FC4-91F3F87F9F58}" destId="{1022786B-D1A6-4F0D-A72A-792B27FD0A99}" srcOrd="4" destOrd="0" presId="urn:microsoft.com/office/officeart/2005/8/layout/orgChart1"/>
    <dgm:cxn modelId="{2D0FE92E-6183-4F88-85E9-B9211665036A}" type="presParOf" srcId="{BB184711-623C-4AE3-9FC4-91F3F87F9F58}" destId="{2D603EF5-5357-4D80-854F-CDE9F275D33F}" srcOrd="5" destOrd="0" presId="urn:microsoft.com/office/officeart/2005/8/layout/orgChart1"/>
    <dgm:cxn modelId="{5D869AE8-361B-484B-9B41-E3447083204E}" type="presParOf" srcId="{2D603EF5-5357-4D80-854F-CDE9F275D33F}" destId="{52FDDE54-FD54-4568-AF28-DA10810552D0}" srcOrd="0" destOrd="0" presId="urn:microsoft.com/office/officeart/2005/8/layout/orgChart1"/>
    <dgm:cxn modelId="{12DA6C95-666F-4960-923F-EEB5766B4793}" type="presParOf" srcId="{52FDDE54-FD54-4568-AF28-DA10810552D0}" destId="{1F08544E-8B62-42E5-ACA1-64EF2CEBBE45}" srcOrd="0" destOrd="0" presId="urn:microsoft.com/office/officeart/2005/8/layout/orgChart1"/>
    <dgm:cxn modelId="{4D61A47E-4C89-4BDB-A5F7-9FC338CD8601}" type="presParOf" srcId="{52FDDE54-FD54-4568-AF28-DA10810552D0}" destId="{0206BEA6-7A5C-4724-A83E-9CFC725E436F}" srcOrd="1" destOrd="0" presId="urn:microsoft.com/office/officeart/2005/8/layout/orgChart1"/>
    <dgm:cxn modelId="{A000AB9D-8E5F-4BB1-AC6A-84D3166A1142}" type="presParOf" srcId="{2D603EF5-5357-4D80-854F-CDE9F275D33F}" destId="{551D6635-C751-42B2-8A09-D4D30F4099E2}" srcOrd="1" destOrd="0" presId="urn:microsoft.com/office/officeart/2005/8/layout/orgChart1"/>
    <dgm:cxn modelId="{BB309EB2-D0D1-47DD-9E08-B1F4DB3095E7}" type="presParOf" srcId="{551D6635-C751-42B2-8A09-D4D30F4099E2}" destId="{63A40502-AD6E-4751-8922-832C4F6BA8CF}" srcOrd="0" destOrd="0" presId="urn:microsoft.com/office/officeart/2005/8/layout/orgChart1"/>
    <dgm:cxn modelId="{0BA9DB0E-06C1-4482-816D-F127F547FAEC}" type="presParOf" srcId="{551D6635-C751-42B2-8A09-D4D30F4099E2}" destId="{91883CBE-72D6-4D85-9E0E-1DA77EDA1FCC}" srcOrd="1" destOrd="0" presId="urn:microsoft.com/office/officeart/2005/8/layout/orgChart1"/>
    <dgm:cxn modelId="{12CBF3D3-23A9-4639-9962-0A11226B7DF1}" type="presParOf" srcId="{91883CBE-72D6-4D85-9E0E-1DA77EDA1FCC}" destId="{34A69566-ECCB-48BB-87B1-588430BDC467}" srcOrd="0" destOrd="0" presId="urn:microsoft.com/office/officeart/2005/8/layout/orgChart1"/>
    <dgm:cxn modelId="{4E67CC8F-D36C-4AAC-8B29-E94AF0114132}" type="presParOf" srcId="{34A69566-ECCB-48BB-87B1-588430BDC467}" destId="{5A77AFF0-EF04-4798-B1CE-546E604D2330}" srcOrd="0" destOrd="0" presId="urn:microsoft.com/office/officeart/2005/8/layout/orgChart1"/>
    <dgm:cxn modelId="{FDCE4EF8-276D-4658-B1BF-88094782685B}" type="presParOf" srcId="{34A69566-ECCB-48BB-87B1-588430BDC467}" destId="{11310E24-6DF9-4BA2-8050-6D1981002B90}" srcOrd="1" destOrd="0" presId="urn:microsoft.com/office/officeart/2005/8/layout/orgChart1"/>
    <dgm:cxn modelId="{AE826E6A-C76B-46ED-B05E-B9DEB020412B}" type="presParOf" srcId="{91883CBE-72D6-4D85-9E0E-1DA77EDA1FCC}" destId="{80C478CC-CAF1-4957-A573-9EB32F9781FC}" srcOrd="1" destOrd="0" presId="urn:microsoft.com/office/officeart/2005/8/layout/orgChart1"/>
    <dgm:cxn modelId="{183ED48D-4FE4-4360-9B00-9EEE76F0B3BC}" type="presParOf" srcId="{91883CBE-72D6-4D85-9E0E-1DA77EDA1FCC}" destId="{D6505CE2-40C1-4932-BE80-52572F36D96D}" srcOrd="2" destOrd="0" presId="urn:microsoft.com/office/officeart/2005/8/layout/orgChart1"/>
    <dgm:cxn modelId="{03BA6278-C97D-47A9-ACA5-0610FF2BC473}" type="presParOf" srcId="{2D603EF5-5357-4D80-854F-CDE9F275D33F}" destId="{743352DE-E344-4066-BE3A-5D3C5C155A42}" srcOrd="2" destOrd="0" presId="urn:microsoft.com/office/officeart/2005/8/layout/orgChart1"/>
    <dgm:cxn modelId="{4D8F9CA0-A379-4D3C-ADA9-8A22E9FD8106}" type="presParOf" srcId="{BB184711-623C-4AE3-9FC4-91F3F87F9F58}" destId="{97FD3286-8C03-48E6-9D0A-6AFDA608762E}" srcOrd="6" destOrd="0" presId="urn:microsoft.com/office/officeart/2005/8/layout/orgChart1"/>
    <dgm:cxn modelId="{D94F878F-8777-48B8-B323-2B2490F388CB}" type="presParOf" srcId="{BB184711-623C-4AE3-9FC4-91F3F87F9F58}" destId="{EDE9E6E5-5F0E-41A8-BD96-444635A644F4}" srcOrd="7" destOrd="0" presId="urn:microsoft.com/office/officeart/2005/8/layout/orgChart1"/>
    <dgm:cxn modelId="{01921AF1-994C-4BCE-BBDA-0CD2EB2CC9E1}" type="presParOf" srcId="{EDE9E6E5-5F0E-41A8-BD96-444635A644F4}" destId="{D0A4D5E4-8A69-4C3F-A2DD-CAE443BB721D}" srcOrd="0" destOrd="0" presId="urn:microsoft.com/office/officeart/2005/8/layout/orgChart1"/>
    <dgm:cxn modelId="{78EB0D47-5B97-4368-BB5E-3B33ABAD426E}" type="presParOf" srcId="{D0A4D5E4-8A69-4C3F-A2DD-CAE443BB721D}" destId="{3C235368-1ABA-420C-8E66-8656480E725D}" srcOrd="0" destOrd="0" presId="urn:microsoft.com/office/officeart/2005/8/layout/orgChart1"/>
    <dgm:cxn modelId="{02FE91C5-7D21-461F-AB43-87E8772D2A39}" type="presParOf" srcId="{D0A4D5E4-8A69-4C3F-A2DD-CAE443BB721D}" destId="{6384D298-809D-464D-807E-7CCE277D45BD}" srcOrd="1" destOrd="0" presId="urn:microsoft.com/office/officeart/2005/8/layout/orgChart1"/>
    <dgm:cxn modelId="{E428B759-3ECD-4329-9C8F-F3BF1AB7B7C2}" type="presParOf" srcId="{EDE9E6E5-5F0E-41A8-BD96-444635A644F4}" destId="{99B141CA-E134-434F-8B93-51B66BDA2E6F}" srcOrd="1" destOrd="0" presId="urn:microsoft.com/office/officeart/2005/8/layout/orgChart1"/>
    <dgm:cxn modelId="{FDD79BD7-9D1B-4259-B9AB-B23EBEEAFB19}" type="presParOf" srcId="{99B141CA-E134-434F-8B93-51B66BDA2E6F}" destId="{9CB1065B-F52A-4408-AC5F-065CA613B854}" srcOrd="0" destOrd="0" presId="urn:microsoft.com/office/officeart/2005/8/layout/orgChart1"/>
    <dgm:cxn modelId="{5AB4740B-DEE1-404B-8B62-D5CFC983042C}" type="presParOf" srcId="{99B141CA-E134-434F-8B93-51B66BDA2E6F}" destId="{28B095BF-FC4D-4688-9C19-E27E87B1073E}" srcOrd="1" destOrd="0" presId="urn:microsoft.com/office/officeart/2005/8/layout/orgChart1"/>
    <dgm:cxn modelId="{4957D85C-8010-4BC6-85D9-6E8E559FE6CB}" type="presParOf" srcId="{28B095BF-FC4D-4688-9C19-E27E87B1073E}" destId="{70719646-C203-4528-B9D5-EA2698A31B30}" srcOrd="0" destOrd="0" presId="urn:microsoft.com/office/officeart/2005/8/layout/orgChart1"/>
    <dgm:cxn modelId="{3393AC47-8545-4EC4-AD4E-02B62D59055F}" type="presParOf" srcId="{70719646-C203-4528-B9D5-EA2698A31B30}" destId="{B3BB08B4-7CA7-4103-A1C9-FD7B20477B25}" srcOrd="0" destOrd="0" presId="urn:microsoft.com/office/officeart/2005/8/layout/orgChart1"/>
    <dgm:cxn modelId="{F4B82E7F-E6C6-4073-A8B3-0602DF934F89}" type="presParOf" srcId="{70719646-C203-4528-B9D5-EA2698A31B30}" destId="{D57CEF7F-6DBE-460A-83CB-94E794C653BF}" srcOrd="1" destOrd="0" presId="urn:microsoft.com/office/officeart/2005/8/layout/orgChart1"/>
    <dgm:cxn modelId="{C128879C-4532-41B5-A9D9-30C047623A87}" type="presParOf" srcId="{28B095BF-FC4D-4688-9C19-E27E87B1073E}" destId="{70FE0625-0CDA-4104-AAC3-92AD1C6CC09D}" srcOrd="1" destOrd="0" presId="urn:microsoft.com/office/officeart/2005/8/layout/orgChart1"/>
    <dgm:cxn modelId="{AB164AA6-9E60-47C4-944E-643AADCDB9E6}" type="presParOf" srcId="{28B095BF-FC4D-4688-9C19-E27E87B1073E}" destId="{A5303C59-11FE-4237-9863-E426D53AE6D4}" srcOrd="2" destOrd="0" presId="urn:microsoft.com/office/officeart/2005/8/layout/orgChart1"/>
    <dgm:cxn modelId="{CDD0F6F4-C1D3-45D7-AD5A-EE8637595013}" type="presParOf" srcId="{EDE9E6E5-5F0E-41A8-BD96-444635A644F4}" destId="{4E98FBF7-365B-4739-A155-4896E96304DC}" srcOrd="2" destOrd="0" presId="urn:microsoft.com/office/officeart/2005/8/layout/orgChart1"/>
    <dgm:cxn modelId="{D8B80B28-325D-43C4-BC4D-8AADEFF14222}" type="presParOf" srcId="{58BDAF8F-BABA-4BE4-803F-B09DD80525D2}" destId="{E0C8118B-5F9C-400F-A6BA-DC126BAD0560}" srcOrd="2" destOrd="0" presId="urn:microsoft.com/office/officeart/2005/8/layout/orgChart1"/>
    <dgm:cxn modelId="{1B4F2ED2-5B4A-4831-8341-0058701D1ACC}" type="presParOf" srcId="{62008F48-4B3E-42EF-B7D7-6CB984CF2A22}" destId="{0A42BC2B-A3AF-4DC0-9483-D140C594A990}" srcOrd="2" destOrd="0" presId="urn:microsoft.com/office/officeart/2005/8/layout/orgChart1"/>
    <dgm:cxn modelId="{426C3551-2C5B-401F-A835-26D8CBE8CAA8}" type="presParOf" srcId="{62008F48-4B3E-42EF-B7D7-6CB984CF2A22}" destId="{911839E0-1127-4564-9607-8517BB80A03C}" srcOrd="3" destOrd="0" presId="urn:microsoft.com/office/officeart/2005/8/layout/orgChart1"/>
    <dgm:cxn modelId="{044BFFD1-83EB-44DA-9F39-07FAC4894A7E}" type="presParOf" srcId="{911839E0-1127-4564-9607-8517BB80A03C}" destId="{D1B225C5-FEFC-4657-87F0-EBF33478B39E}" srcOrd="0" destOrd="0" presId="urn:microsoft.com/office/officeart/2005/8/layout/orgChart1"/>
    <dgm:cxn modelId="{6629E4B0-34D9-4C1E-B8A5-06188F53F5BE}" type="presParOf" srcId="{D1B225C5-FEFC-4657-87F0-EBF33478B39E}" destId="{71C1DBC4-2DBF-4103-A591-2FDD9E5A5F23}" srcOrd="0" destOrd="0" presId="urn:microsoft.com/office/officeart/2005/8/layout/orgChart1"/>
    <dgm:cxn modelId="{EBFE2751-D6E3-4B21-8B90-2A61E5373738}" type="presParOf" srcId="{D1B225C5-FEFC-4657-87F0-EBF33478B39E}" destId="{EEAACBD9-893F-452E-8E7F-CD127836B63B}" srcOrd="1" destOrd="0" presId="urn:microsoft.com/office/officeart/2005/8/layout/orgChart1"/>
    <dgm:cxn modelId="{4C928322-0F73-44C5-8E2D-8F7843A3869E}" type="presParOf" srcId="{911839E0-1127-4564-9607-8517BB80A03C}" destId="{25F9FC3A-E7EF-453A-BC3B-1E6ECDC2D448}" srcOrd="1" destOrd="0" presId="urn:microsoft.com/office/officeart/2005/8/layout/orgChart1"/>
    <dgm:cxn modelId="{9330BF1F-0798-400F-96C0-798FFE5D00CB}" type="presParOf" srcId="{911839E0-1127-4564-9607-8517BB80A03C}" destId="{6187913C-87E7-4CCE-BDE7-24429CE4A654}" srcOrd="2" destOrd="0" presId="urn:microsoft.com/office/officeart/2005/8/layout/orgChart1"/>
    <dgm:cxn modelId="{B89E6F75-7A24-41B4-939C-92CFF50C08FA}" type="presParOf" srcId="{62008F48-4B3E-42EF-B7D7-6CB984CF2A22}" destId="{46537CC9-8126-401C-9A92-DB75408609D3}" srcOrd="4" destOrd="0" presId="urn:microsoft.com/office/officeart/2005/8/layout/orgChart1"/>
    <dgm:cxn modelId="{23F21DFA-3655-4C66-A3E4-5DFA6EAEC4E7}" type="presParOf" srcId="{62008F48-4B3E-42EF-B7D7-6CB984CF2A22}" destId="{1D9704D5-3BB4-4727-A62E-0D36142184D2}" srcOrd="5" destOrd="0" presId="urn:microsoft.com/office/officeart/2005/8/layout/orgChart1"/>
    <dgm:cxn modelId="{D797A61C-4849-49A8-878A-EF25F7004055}" type="presParOf" srcId="{1D9704D5-3BB4-4727-A62E-0D36142184D2}" destId="{021A2F30-253F-426E-8C7F-7312DC760FDD}" srcOrd="0" destOrd="0" presId="urn:microsoft.com/office/officeart/2005/8/layout/orgChart1"/>
    <dgm:cxn modelId="{A3B72C43-0FCE-40FC-B86F-425D3A8D3227}" type="presParOf" srcId="{021A2F30-253F-426E-8C7F-7312DC760FDD}" destId="{88226748-CD57-47DD-8B12-C68F7155A99E}" srcOrd="0" destOrd="0" presId="urn:microsoft.com/office/officeart/2005/8/layout/orgChart1"/>
    <dgm:cxn modelId="{84802971-2D5A-4C38-99C1-86932342F45D}" type="presParOf" srcId="{021A2F30-253F-426E-8C7F-7312DC760FDD}" destId="{9D9D912B-3D80-4D7C-ADC1-0FC59A64C1D4}" srcOrd="1" destOrd="0" presId="urn:microsoft.com/office/officeart/2005/8/layout/orgChart1"/>
    <dgm:cxn modelId="{23C4C263-7D50-4028-A201-C6F7B3E41D4E}" type="presParOf" srcId="{1D9704D5-3BB4-4727-A62E-0D36142184D2}" destId="{D579A8D6-2AAD-4BBD-9A7B-A383C6A067E7}" srcOrd="1" destOrd="0" presId="urn:microsoft.com/office/officeart/2005/8/layout/orgChart1"/>
    <dgm:cxn modelId="{D6C23B02-68FD-46D6-8473-ADB03095105C}" type="presParOf" srcId="{1D9704D5-3BB4-4727-A62E-0D36142184D2}" destId="{AB5B6450-182E-4512-BAF8-1A698FC5EACE}" srcOrd="2" destOrd="0" presId="urn:microsoft.com/office/officeart/2005/8/layout/orgChart1"/>
    <dgm:cxn modelId="{51A73825-7D0A-4069-94F2-D24090006408}" type="presParOf" srcId="{B19A448D-7A2E-4EE4-A31A-BDCB44555993}" destId="{19D51E69-56E9-4F22-959A-0224F81F134A}" srcOrd="2" destOrd="0" presId="urn:microsoft.com/office/officeart/2005/8/layout/orgChart1"/>
    <dgm:cxn modelId="{87ED8F11-4F6F-465C-8C34-62800F75D3C1}" type="presParOf" srcId="{D2117A6C-070F-4EBF-B736-E8403344E4AD}" destId="{9B419D7C-2E8C-4C61-A17B-3CB8F6F3B972}" srcOrd="2" destOrd="0" presId="urn:microsoft.com/office/officeart/2005/8/layout/orgChart1"/>
    <dgm:cxn modelId="{1E5E6D3F-D1FC-4CF5-9E0C-BD094B6EA206}" type="presParOf" srcId="{D2117A6C-070F-4EBF-B736-E8403344E4AD}" destId="{CB3C2418-11AC-4EA0-8FCF-F0D63E3F5FC0}" srcOrd="3" destOrd="0" presId="urn:microsoft.com/office/officeart/2005/8/layout/orgChart1"/>
    <dgm:cxn modelId="{2D69B60B-5EE1-4DD6-A2E5-CEC91AC4F400}" type="presParOf" srcId="{CB3C2418-11AC-4EA0-8FCF-F0D63E3F5FC0}" destId="{F474CE81-00B2-40BF-A42F-CB2ED5DCF6FA}" srcOrd="0" destOrd="0" presId="urn:microsoft.com/office/officeart/2005/8/layout/orgChart1"/>
    <dgm:cxn modelId="{6FBD3DFF-A288-4733-B00F-A4248A9089CD}" type="presParOf" srcId="{F474CE81-00B2-40BF-A42F-CB2ED5DCF6FA}" destId="{7871C150-2AF6-4378-97DE-A8C6BD135162}" srcOrd="0" destOrd="0" presId="urn:microsoft.com/office/officeart/2005/8/layout/orgChart1"/>
    <dgm:cxn modelId="{DC6B5F69-4734-4CE7-A39F-5B384472A17E}" type="presParOf" srcId="{F474CE81-00B2-40BF-A42F-CB2ED5DCF6FA}" destId="{DEF18E30-CAEA-4CEC-B098-3A64128888AB}" srcOrd="1" destOrd="0" presId="urn:microsoft.com/office/officeart/2005/8/layout/orgChart1"/>
    <dgm:cxn modelId="{4222099D-431F-43FC-BFEF-A57D1B88ABE7}" type="presParOf" srcId="{CB3C2418-11AC-4EA0-8FCF-F0D63E3F5FC0}" destId="{A34C3277-0199-42A5-AF32-4EC14353D897}" srcOrd="1" destOrd="0" presId="urn:microsoft.com/office/officeart/2005/8/layout/orgChart1"/>
    <dgm:cxn modelId="{519977BF-F6E8-4F45-9CB8-3920E90B930A}" type="presParOf" srcId="{CB3C2418-11AC-4EA0-8FCF-F0D63E3F5FC0}" destId="{B4EB7AE3-D3FA-4662-A61A-FD888C9A4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19D7C-2E8C-4C61-A17B-3CB8F6F3B972}">
      <dsp:nvSpPr>
        <dsp:cNvPr id="0" name=""/>
        <dsp:cNvSpPr/>
      </dsp:nvSpPr>
      <dsp:spPr>
        <a:xfrm>
          <a:off x="2293682" y="852901"/>
          <a:ext cx="335951" cy="51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752"/>
              </a:lnTo>
              <a:lnTo>
                <a:pt x="335951" y="511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37CC9-8126-401C-9A92-DB75408609D3}">
      <dsp:nvSpPr>
        <dsp:cNvPr id="0" name=""/>
        <dsp:cNvSpPr/>
      </dsp:nvSpPr>
      <dsp:spPr>
        <a:xfrm>
          <a:off x="1319772" y="1820024"/>
          <a:ext cx="2199177" cy="279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44"/>
              </a:lnTo>
              <a:lnTo>
                <a:pt x="2199177" y="161844"/>
              </a:lnTo>
              <a:lnTo>
                <a:pt x="2199177" y="2797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2BC2B-A3AF-4DC0-9483-D140C594A990}">
      <dsp:nvSpPr>
        <dsp:cNvPr id="0" name=""/>
        <dsp:cNvSpPr/>
      </dsp:nvSpPr>
      <dsp:spPr>
        <a:xfrm>
          <a:off x="1319772" y="1820024"/>
          <a:ext cx="860212" cy="28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58"/>
              </a:lnTo>
              <a:lnTo>
                <a:pt x="860212" y="163658"/>
              </a:lnTo>
              <a:lnTo>
                <a:pt x="860212" y="281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1065B-F52A-4408-AC5F-065CA613B854}">
      <dsp:nvSpPr>
        <dsp:cNvPr id="0" name=""/>
        <dsp:cNvSpPr/>
      </dsp:nvSpPr>
      <dsp:spPr>
        <a:xfrm>
          <a:off x="4191188" y="3211987"/>
          <a:ext cx="168424" cy="280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80"/>
              </a:lnTo>
              <a:lnTo>
                <a:pt x="168424" y="2801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D3286-8C03-48E6-9D0A-6AFDA608762E}">
      <dsp:nvSpPr>
        <dsp:cNvPr id="0" name=""/>
        <dsp:cNvSpPr/>
      </dsp:nvSpPr>
      <dsp:spPr>
        <a:xfrm>
          <a:off x="821807" y="2661182"/>
          <a:ext cx="3818512" cy="235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97"/>
              </a:lnTo>
              <a:lnTo>
                <a:pt x="3818512" y="117897"/>
              </a:lnTo>
              <a:lnTo>
                <a:pt x="3818512" y="2357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40502-AD6E-4751-8922-832C4F6BA8CF}">
      <dsp:nvSpPr>
        <dsp:cNvPr id="0" name=""/>
        <dsp:cNvSpPr/>
      </dsp:nvSpPr>
      <dsp:spPr>
        <a:xfrm>
          <a:off x="2832562" y="3211987"/>
          <a:ext cx="168424" cy="280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80"/>
              </a:lnTo>
              <a:lnTo>
                <a:pt x="168424" y="2801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2786B-D1A6-4F0D-A72A-792B27FD0A99}">
      <dsp:nvSpPr>
        <dsp:cNvPr id="0" name=""/>
        <dsp:cNvSpPr/>
      </dsp:nvSpPr>
      <dsp:spPr>
        <a:xfrm>
          <a:off x="821807" y="2661182"/>
          <a:ext cx="2459887" cy="235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97"/>
              </a:lnTo>
              <a:lnTo>
                <a:pt x="2459887" y="117897"/>
              </a:lnTo>
              <a:lnTo>
                <a:pt x="2459887" y="2357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3DEC7-4D19-470D-9E11-9F3CF2E0B1EF}">
      <dsp:nvSpPr>
        <dsp:cNvPr id="0" name=""/>
        <dsp:cNvSpPr/>
      </dsp:nvSpPr>
      <dsp:spPr>
        <a:xfrm>
          <a:off x="1473936" y="3211987"/>
          <a:ext cx="168424" cy="280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80"/>
              </a:lnTo>
              <a:lnTo>
                <a:pt x="168424" y="2801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F5C48-95BE-4D8D-9729-DFB9FA23F27A}">
      <dsp:nvSpPr>
        <dsp:cNvPr id="0" name=""/>
        <dsp:cNvSpPr/>
      </dsp:nvSpPr>
      <dsp:spPr>
        <a:xfrm>
          <a:off x="821807" y="2661182"/>
          <a:ext cx="1101261" cy="235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97"/>
              </a:lnTo>
              <a:lnTo>
                <a:pt x="1101261" y="117897"/>
              </a:lnTo>
              <a:lnTo>
                <a:pt x="1101261" y="2357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AA976-504B-4271-8182-70BF07D9CCBD}">
      <dsp:nvSpPr>
        <dsp:cNvPr id="0" name=""/>
        <dsp:cNvSpPr/>
      </dsp:nvSpPr>
      <dsp:spPr>
        <a:xfrm>
          <a:off x="115311" y="3211987"/>
          <a:ext cx="168424" cy="280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80"/>
              </a:lnTo>
              <a:lnTo>
                <a:pt x="168424" y="2801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5975A-EB4C-44EE-8ECA-D4F19B7B196E}">
      <dsp:nvSpPr>
        <dsp:cNvPr id="0" name=""/>
        <dsp:cNvSpPr/>
      </dsp:nvSpPr>
      <dsp:spPr>
        <a:xfrm>
          <a:off x="564443" y="2661182"/>
          <a:ext cx="257364" cy="235794"/>
        </a:xfrm>
        <a:custGeom>
          <a:avLst/>
          <a:gdLst/>
          <a:ahLst/>
          <a:cxnLst/>
          <a:rect l="0" t="0" r="0" b="0"/>
          <a:pathLst>
            <a:path>
              <a:moveTo>
                <a:pt x="257364" y="0"/>
              </a:moveTo>
              <a:lnTo>
                <a:pt x="257364" y="117897"/>
              </a:lnTo>
              <a:lnTo>
                <a:pt x="0" y="117897"/>
              </a:lnTo>
              <a:lnTo>
                <a:pt x="0" y="2357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54F2E-31FC-46FF-82B7-4019A0B082BD}">
      <dsp:nvSpPr>
        <dsp:cNvPr id="0" name=""/>
        <dsp:cNvSpPr/>
      </dsp:nvSpPr>
      <dsp:spPr>
        <a:xfrm>
          <a:off x="821807" y="1820024"/>
          <a:ext cx="497964" cy="279742"/>
        </a:xfrm>
        <a:custGeom>
          <a:avLst/>
          <a:gdLst/>
          <a:ahLst/>
          <a:cxnLst/>
          <a:rect l="0" t="0" r="0" b="0"/>
          <a:pathLst>
            <a:path>
              <a:moveTo>
                <a:pt x="497964" y="0"/>
              </a:moveTo>
              <a:lnTo>
                <a:pt x="497964" y="161844"/>
              </a:lnTo>
              <a:lnTo>
                <a:pt x="0" y="161844"/>
              </a:lnTo>
              <a:lnTo>
                <a:pt x="0" y="2797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68F28-14FD-4110-A206-9C30FE62AAD0}">
      <dsp:nvSpPr>
        <dsp:cNvPr id="0" name=""/>
        <dsp:cNvSpPr/>
      </dsp:nvSpPr>
      <dsp:spPr>
        <a:xfrm>
          <a:off x="1881187" y="852901"/>
          <a:ext cx="412494" cy="686414"/>
        </a:xfrm>
        <a:custGeom>
          <a:avLst/>
          <a:gdLst/>
          <a:ahLst/>
          <a:cxnLst/>
          <a:rect l="0" t="0" r="0" b="0"/>
          <a:pathLst>
            <a:path>
              <a:moveTo>
                <a:pt x="412494" y="0"/>
              </a:moveTo>
              <a:lnTo>
                <a:pt x="412494" y="686414"/>
              </a:lnTo>
              <a:lnTo>
                <a:pt x="0" y="686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BB90C-AFC7-4D34-87C9-3069FE6C863C}">
      <dsp:nvSpPr>
        <dsp:cNvPr id="0" name=""/>
        <dsp:cNvSpPr/>
      </dsp:nvSpPr>
      <dsp:spPr>
        <a:xfrm>
          <a:off x="1732266" y="291486"/>
          <a:ext cx="1122831" cy="561415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My</a:t>
          </a:r>
          <a:r>
            <a:rPr lang="fr-FR" sz="1200" b="1" kern="12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Client Center</a:t>
          </a:r>
        </a:p>
      </dsp:txBody>
      <dsp:txXfrm>
        <a:off x="1732266" y="291486"/>
        <a:ext cx="1122831" cy="561415"/>
      </dsp:txXfrm>
    </dsp:sp>
    <dsp:sp modelId="{691C9F64-227C-4F0F-ADE5-33270C1E6C29}">
      <dsp:nvSpPr>
        <dsp:cNvPr id="0" name=""/>
        <dsp:cNvSpPr/>
      </dsp:nvSpPr>
      <dsp:spPr>
        <a:xfrm>
          <a:off x="758356" y="1258608"/>
          <a:ext cx="1122831" cy="561415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Account</a:t>
          </a:r>
          <a:r>
            <a:rPr lang="fr-FR" sz="1100" kern="12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1</a:t>
          </a:r>
        </a:p>
      </dsp:txBody>
      <dsp:txXfrm>
        <a:off x="758356" y="1258608"/>
        <a:ext cx="1122831" cy="561415"/>
      </dsp:txXfrm>
    </dsp:sp>
    <dsp:sp modelId="{22AD8A0D-7E81-4B40-9EC8-5817CF4615E8}">
      <dsp:nvSpPr>
        <dsp:cNvPr id="0" name=""/>
        <dsp:cNvSpPr/>
      </dsp:nvSpPr>
      <dsp:spPr>
        <a:xfrm>
          <a:off x="260392" y="2099766"/>
          <a:ext cx="1122831" cy="561415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Campaign 1</a:t>
          </a:r>
        </a:p>
      </dsp:txBody>
      <dsp:txXfrm>
        <a:off x="260392" y="2099766"/>
        <a:ext cx="1122831" cy="561415"/>
      </dsp:txXfrm>
    </dsp:sp>
    <dsp:sp modelId="{064ABB7B-2A33-4975-913E-855B06CFD708}">
      <dsp:nvSpPr>
        <dsp:cNvPr id="0" name=""/>
        <dsp:cNvSpPr/>
      </dsp:nvSpPr>
      <dsp:spPr>
        <a:xfrm>
          <a:off x="3028" y="2896976"/>
          <a:ext cx="1122831" cy="315010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Ad Group 1</a:t>
          </a:r>
        </a:p>
      </dsp:txBody>
      <dsp:txXfrm>
        <a:off x="3028" y="2896976"/>
        <a:ext cx="1122831" cy="315010"/>
      </dsp:txXfrm>
    </dsp:sp>
    <dsp:sp modelId="{F485F111-BDBD-424A-B323-6FF8E3BE6BDD}">
      <dsp:nvSpPr>
        <dsp:cNvPr id="0" name=""/>
        <dsp:cNvSpPr/>
      </dsp:nvSpPr>
      <dsp:spPr>
        <a:xfrm>
          <a:off x="283735" y="3338086"/>
          <a:ext cx="1122831" cy="308161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Products</a:t>
          </a:r>
          <a:endParaRPr lang="fr-FR" sz="900" kern="12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sp:txBody>
      <dsp:txXfrm>
        <a:off x="283735" y="3338086"/>
        <a:ext cx="1122831" cy="308161"/>
      </dsp:txXfrm>
    </dsp:sp>
    <dsp:sp modelId="{E3DA9DE9-8C16-4727-9716-5ADAC33B691F}">
      <dsp:nvSpPr>
        <dsp:cNvPr id="0" name=""/>
        <dsp:cNvSpPr/>
      </dsp:nvSpPr>
      <dsp:spPr>
        <a:xfrm>
          <a:off x="1361653" y="2896976"/>
          <a:ext cx="1122831" cy="315010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Ad Group 2</a:t>
          </a:r>
        </a:p>
      </dsp:txBody>
      <dsp:txXfrm>
        <a:off x="1361653" y="2896976"/>
        <a:ext cx="1122831" cy="315010"/>
      </dsp:txXfrm>
    </dsp:sp>
    <dsp:sp modelId="{7C5502E5-5D48-4085-B806-F2E09C8C74C6}">
      <dsp:nvSpPr>
        <dsp:cNvPr id="0" name=""/>
        <dsp:cNvSpPr/>
      </dsp:nvSpPr>
      <dsp:spPr>
        <a:xfrm>
          <a:off x="1642361" y="3338086"/>
          <a:ext cx="1122831" cy="308161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Products</a:t>
          </a:r>
          <a:endParaRPr lang="fr-FR" sz="900" kern="12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sp:txBody>
      <dsp:txXfrm>
        <a:off x="1642361" y="3338086"/>
        <a:ext cx="1122831" cy="308161"/>
      </dsp:txXfrm>
    </dsp:sp>
    <dsp:sp modelId="{1F08544E-8B62-42E5-ACA1-64EF2CEBBE45}">
      <dsp:nvSpPr>
        <dsp:cNvPr id="0" name=""/>
        <dsp:cNvSpPr/>
      </dsp:nvSpPr>
      <dsp:spPr>
        <a:xfrm>
          <a:off x="2720279" y="2896976"/>
          <a:ext cx="1122831" cy="315010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Ad Group 3</a:t>
          </a:r>
        </a:p>
      </dsp:txBody>
      <dsp:txXfrm>
        <a:off x="2720279" y="2896976"/>
        <a:ext cx="1122831" cy="315010"/>
      </dsp:txXfrm>
    </dsp:sp>
    <dsp:sp modelId="{5A77AFF0-EF04-4798-B1CE-546E604D2330}">
      <dsp:nvSpPr>
        <dsp:cNvPr id="0" name=""/>
        <dsp:cNvSpPr/>
      </dsp:nvSpPr>
      <dsp:spPr>
        <a:xfrm>
          <a:off x="3000987" y="3338086"/>
          <a:ext cx="1122831" cy="308161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Products</a:t>
          </a:r>
          <a:endParaRPr lang="fr-FR" sz="900" kern="12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sp:txBody>
      <dsp:txXfrm>
        <a:off x="3000987" y="3338086"/>
        <a:ext cx="1122831" cy="308161"/>
      </dsp:txXfrm>
    </dsp:sp>
    <dsp:sp modelId="{3C235368-1ABA-420C-8E66-8656480E725D}">
      <dsp:nvSpPr>
        <dsp:cNvPr id="0" name=""/>
        <dsp:cNvSpPr/>
      </dsp:nvSpPr>
      <dsp:spPr>
        <a:xfrm>
          <a:off x="4078905" y="2896976"/>
          <a:ext cx="1122831" cy="315010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Ad Group 4</a:t>
          </a:r>
        </a:p>
      </dsp:txBody>
      <dsp:txXfrm>
        <a:off x="4078905" y="2896976"/>
        <a:ext cx="1122831" cy="315010"/>
      </dsp:txXfrm>
    </dsp:sp>
    <dsp:sp modelId="{B3BB08B4-7CA7-4103-A1C9-FD7B20477B25}">
      <dsp:nvSpPr>
        <dsp:cNvPr id="0" name=""/>
        <dsp:cNvSpPr/>
      </dsp:nvSpPr>
      <dsp:spPr>
        <a:xfrm>
          <a:off x="4359612" y="3338086"/>
          <a:ext cx="1122831" cy="308161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Products</a:t>
          </a:r>
          <a:endParaRPr lang="fr-FR" sz="900" kern="12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sp:txBody>
      <dsp:txXfrm>
        <a:off x="4359612" y="3338086"/>
        <a:ext cx="1122831" cy="308161"/>
      </dsp:txXfrm>
    </dsp:sp>
    <dsp:sp modelId="{71C1DBC4-2DBF-4103-A591-2FDD9E5A5F23}">
      <dsp:nvSpPr>
        <dsp:cNvPr id="0" name=""/>
        <dsp:cNvSpPr/>
      </dsp:nvSpPr>
      <dsp:spPr>
        <a:xfrm>
          <a:off x="1618568" y="2101580"/>
          <a:ext cx="1122831" cy="56141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Campaign 2</a:t>
          </a:r>
        </a:p>
      </dsp:txBody>
      <dsp:txXfrm>
        <a:off x="1618568" y="2101580"/>
        <a:ext cx="1122831" cy="561415"/>
      </dsp:txXfrm>
    </dsp:sp>
    <dsp:sp modelId="{88226748-CD57-47DD-8B12-C68F7155A99E}">
      <dsp:nvSpPr>
        <dsp:cNvPr id="0" name=""/>
        <dsp:cNvSpPr/>
      </dsp:nvSpPr>
      <dsp:spPr>
        <a:xfrm>
          <a:off x="2957533" y="2099766"/>
          <a:ext cx="1122831" cy="561415"/>
        </a:xfrm>
        <a:prstGeom prst="rect">
          <a:avLst/>
        </a:prstGeom>
        <a:solidFill>
          <a:prstClr val="white">
            <a:lumMod val="7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  <a:ea typeface="+mn-ea"/>
              <a:cs typeface="+mn-cs"/>
            </a:rPr>
            <a:t>Campaign 3</a:t>
          </a:r>
        </a:p>
      </dsp:txBody>
      <dsp:txXfrm>
        <a:off x="2957533" y="2099766"/>
        <a:ext cx="1122831" cy="561415"/>
      </dsp:txXfrm>
    </dsp:sp>
    <dsp:sp modelId="{7871C150-2AF6-4378-97DE-A8C6BD135162}">
      <dsp:nvSpPr>
        <dsp:cNvPr id="0" name=""/>
        <dsp:cNvSpPr/>
      </dsp:nvSpPr>
      <dsp:spPr>
        <a:xfrm>
          <a:off x="2629633" y="1157556"/>
          <a:ext cx="1122831" cy="41419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err="1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Account</a:t>
          </a:r>
          <a:r>
            <a:rPr lang="fr-FR" sz="1100" kern="120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rPr>
            <a:t> 2</a:t>
          </a:r>
        </a:p>
      </dsp:txBody>
      <dsp:txXfrm>
        <a:off x="2629633" y="1157556"/>
        <a:ext cx="1122831" cy="414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2752-C7F1-4C0D-B4A2-75B5CFD59FE2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D2C09-7AE2-4F63-87AA-F6FA426CB3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31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E07E-263A-4938-B362-421514A43C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54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5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595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30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2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83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28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869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40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80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9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D2C09-7AE2-4F63-87AA-F6FA426CB35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044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309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62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574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20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05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784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66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352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33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82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D2C09-7AE2-4F63-87AA-F6FA426CB35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821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636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1 &amp; 2 </a:t>
            </a:r>
            <a:br>
              <a:rPr lang="fr-FR">
                <a:cs typeface="+mn-lt"/>
              </a:rPr>
            </a:br>
            <a:r>
              <a:rPr lang="fr-FR" err="1"/>
              <a:t>Optimize</a:t>
            </a:r>
            <a:r>
              <a:rPr lang="fr-FR"/>
              <a:t> </a:t>
            </a:r>
            <a:r>
              <a:rPr lang="fr-FR" err="1"/>
              <a:t>your</a:t>
            </a:r>
            <a:r>
              <a:rPr lang="fr-FR"/>
              <a:t> set up</a:t>
            </a:r>
            <a:endParaRPr lang="en-US"/>
          </a:p>
          <a:p>
            <a:r>
              <a:rPr lang="fr-FR"/>
              <a:t>Assist Google </a:t>
            </a:r>
            <a:r>
              <a:rPr lang="fr-FR" err="1"/>
              <a:t>Ads</a:t>
            </a:r>
            <a:r>
              <a:rPr lang="fr-FR"/>
              <a:t> in </a:t>
            </a:r>
            <a:r>
              <a:rPr lang="fr-FR" err="1"/>
              <a:t>finding</a:t>
            </a:r>
            <a:r>
              <a:rPr lang="fr-FR"/>
              <a:t> </a:t>
            </a:r>
            <a:r>
              <a:rPr lang="fr-FR" err="1"/>
              <a:t>what</a:t>
            </a:r>
            <a:r>
              <a:rPr lang="fr-FR"/>
              <a:t> </a:t>
            </a:r>
            <a:r>
              <a:rPr lang="fr-FR" err="1"/>
              <a:t>products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think</a:t>
            </a:r>
            <a:r>
              <a:rPr lang="fr-FR"/>
              <a:t> are the best to </a:t>
            </a:r>
            <a:r>
              <a:rPr lang="fr-FR" err="1"/>
              <a:t>advertize</a:t>
            </a:r>
            <a:r>
              <a:rPr lang="fr-FR"/>
              <a:t> on and </a:t>
            </a:r>
            <a:r>
              <a:rPr lang="fr-FR" err="1"/>
              <a:t>get</a:t>
            </a:r>
            <a:r>
              <a:rPr lang="fr-FR"/>
              <a:t> </a:t>
            </a:r>
            <a:r>
              <a:rPr lang="fr-FR" err="1"/>
              <a:t>creative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the type of </a:t>
            </a:r>
            <a:r>
              <a:rPr lang="fr-FR" err="1"/>
              <a:t>campaign</a:t>
            </a:r>
            <a:r>
              <a:rPr lang="fr-FR"/>
              <a:t> </a:t>
            </a:r>
            <a:r>
              <a:rPr lang="fr-FR" err="1"/>
              <a:t>that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run.</a:t>
            </a:r>
            <a:endParaRPr lang="fr-FR">
              <a:cs typeface="Calibri"/>
            </a:endParaRPr>
          </a:p>
          <a:p>
            <a:endParaRPr lang="fr-FR" b="0">
              <a:cs typeface="Calibri"/>
            </a:endParaRPr>
          </a:p>
          <a:p>
            <a:r>
              <a:rPr lang="fr-FR">
                <a:cs typeface="Calibri"/>
              </a:rPr>
              <a:t>4. : </a:t>
            </a:r>
            <a:r>
              <a:rPr lang="fr-FR"/>
              <a:t>A Top vs. </a:t>
            </a:r>
            <a:r>
              <a:rPr lang="fr-FR" err="1"/>
              <a:t>Other</a:t>
            </a:r>
            <a:r>
              <a:rPr lang="fr-FR"/>
              <a:t> Report </a:t>
            </a:r>
            <a:r>
              <a:rPr lang="fr-FR" err="1"/>
              <a:t>gives</a:t>
            </a:r>
            <a:r>
              <a:rPr lang="fr-FR"/>
              <a:t> insight on the </a:t>
            </a:r>
            <a:r>
              <a:rPr lang="fr-FR" err="1"/>
              <a:t>frequency</a:t>
            </a:r>
            <a:r>
              <a:rPr lang="fr-FR"/>
              <a:t> of </a:t>
            </a:r>
            <a:r>
              <a:rPr lang="fr-FR" err="1"/>
              <a:t>where</a:t>
            </a:r>
            <a:r>
              <a:rPr lang="fr-FR"/>
              <a:t> an ad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located</a:t>
            </a:r>
            <a:r>
              <a:rPr lang="fr-FR"/>
              <a:t> on the SERP, </a:t>
            </a:r>
            <a:r>
              <a:rPr lang="fr-FR" err="1"/>
              <a:t>either</a:t>
            </a:r>
            <a:r>
              <a:rPr lang="fr-FR"/>
              <a:t> in the top area </a:t>
            </a:r>
            <a:r>
              <a:rPr lang="fr-FR" err="1"/>
              <a:t>above</a:t>
            </a:r>
            <a:r>
              <a:rPr lang="fr-FR"/>
              <a:t> the </a:t>
            </a:r>
            <a:r>
              <a:rPr lang="fr-FR" err="1"/>
              <a:t>search</a:t>
            </a:r>
            <a:r>
              <a:rPr lang="fr-FR"/>
              <a:t> </a:t>
            </a:r>
            <a:r>
              <a:rPr lang="fr-FR" err="1"/>
              <a:t>results</a:t>
            </a:r>
            <a:r>
              <a:rPr lang="fr-FR"/>
              <a:t> or in </a:t>
            </a:r>
            <a:r>
              <a:rPr lang="fr-FR" err="1"/>
              <a:t>other</a:t>
            </a:r>
            <a:r>
              <a:rPr lang="fr-FR"/>
              <a:t> areas (</a:t>
            </a:r>
            <a:r>
              <a:rPr lang="fr-FR" err="1"/>
              <a:t>side</a:t>
            </a:r>
            <a:r>
              <a:rPr lang="fr-FR"/>
              <a:t>/</a:t>
            </a:r>
            <a:r>
              <a:rPr lang="fr-FR" err="1"/>
              <a:t>bottom</a:t>
            </a:r>
            <a:r>
              <a:rPr lang="fr-FR"/>
              <a:t>) on the SERP</a:t>
            </a:r>
            <a:endParaRPr lang="fr-FR">
              <a:cs typeface="Calibri"/>
            </a:endParaRP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231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6. </a:t>
            </a:r>
            <a:r>
              <a:rPr lang="fr-FR"/>
              <a:t>Set a return on ad </a:t>
            </a:r>
            <a:r>
              <a:rPr lang="fr-FR" err="1"/>
              <a:t>spend</a:t>
            </a:r>
            <a:r>
              <a:rPr lang="fr-FR"/>
              <a:t> (ROAS), conversion or revenue goal.</a:t>
            </a:r>
            <a:endParaRPr lang="fr-FR">
              <a:cs typeface="Calibri"/>
            </a:endParaRPr>
          </a:p>
          <a:p>
            <a:endParaRPr lang="fr-FR" b="0">
              <a:cs typeface="Calibri"/>
            </a:endParaRPr>
          </a:p>
          <a:p>
            <a:r>
              <a:rPr lang="fr-FR">
                <a:cs typeface="Calibri"/>
              </a:rPr>
              <a:t>9. </a:t>
            </a:r>
            <a:r>
              <a:rPr lang="fr-FR" err="1"/>
              <a:t>You’ll</a:t>
            </a:r>
            <a:r>
              <a:rPr lang="fr-FR"/>
              <a:t> </a:t>
            </a:r>
            <a:r>
              <a:rPr lang="fr-FR" err="1"/>
              <a:t>be</a:t>
            </a:r>
            <a:r>
              <a:rPr lang="fr-FR"/>
              <a:t> able to </a:t>
            </a:r>
            <a:r>
              <a:rPr lang="fr-FR" err="1"/>
              <a:t>review</a:t>
            </a:r>
            <a:r>
              <a:rPr lang="fr-FR"/>
              <a:t> and </a:t>
            </a:r>
            <a:r>
              <a:rPr lang="fr-FR" err="1"/>
              <a:t>edit</a:t>
            </a:r>
            <a:r>
              <a:rPr lang="fr-FR"/>
              <a:t> the </a:t>
            </a:r>
            <a:r>
              <a:rPr lang="fr-FR" err="1"/>
              <a:t>bids</a:t>
            </a:r>
            <a:r>
              <a:rPr lang="fr-FR"/>
              <a:t> set for </a:t>
            </a:r>
            <a:r>
              <a:rPr lang="fr-FR" err="1"/>
              <a:t>any</a:t>
            </a:r>
            <a:r>
              <a:rPr lang="fr-FR"/>
              <a:t> new </a:t>
            </a:r>
            <a:r>
              <a:rPr lang="fr-FR" err="1"/>
              <a:t>product</a:t>
            </a:r>
            <a:r>
              <a:rPr lang="fr-FR"/>
              <a:t> groups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create</a:t>
            </a:r>
            <a:endParaRPr lang="fr-FR" err="1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538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010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63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03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D2C09-7AE2-4F63-87AA-F6FA426CB35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91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D2C09-7AE2-4F63-87AA-F6FA426CB35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58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96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13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1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2C09-7AE2-4F63-87AA-F6FA426CB3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11FBA-850F-4278-B48F-EBC298845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C217EC-E306-4E54-9C8D-BEB5615AE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E541E5-3324-41FA-8F64-C359AADD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068D3E-7BDB-44AA-A807-B56B3C17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7E30C7-5023-4B87-8F89-310BBB67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74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65D66-B441-4355-84B2-830319AF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C9A8CB-B192-4E69-94AE-4E7803E3B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1502F8-3E1A-403F-9D4C-9D85F406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3F81-BA9B-4FB3-B279-26150566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C3528D-D862-4700-AA9E-F3A72A98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82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61FFEC-EB2E-41D9-821D-983D6E176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05B53D-BDFE-456F-9F47-5B0FDDC34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F8C2D0-7846-4231-B524-5140AF78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A6CE6A-1C7D-43B5-B9EF-2B66D2AE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857430-EEC0-46B3-AFC7-FC40A566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6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">
    <p:bg>
      <p:bgPr>
        <a:solidFill>
          <a:srgbClr val="081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20180215-Naos-GABARIT-PPT-TRANSPARAN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4"/>
            <a:ext cx="12192000" cy="6853761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7D94FC6-CE3B-4D4B-9E30-2833549C848B}"/>
              </a:ext>
            </a:extLst>
          </p:cNvPr>
          <p:cNvCxnSpPr/>
          <p:nvPr userDrawn="1"/>
        </p:nvCxnSpPr>
        <p:spPr>
          <a:xfrm>
            <a:off x="5955184" y="1447791"/>
            <a:ext cx="28163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ABAE266-D678-4C25-8EAD-F871F3E30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5270" y="512951"/>
            <a:ext cx="7401461" cy="855415"/>
          </a:xfrm>
        </p:spPr>
        <p:txBody>
          <a:bodyPr/>
          <a:lstStyle>
            <a:lvl1pPr algn="ctr">
              <a:lnSpc>
                <a:spcPts val="3335"/>
              </a:lnSpc>
              <a:defRPr sz="2911" b="1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/>
              <a:t>Titre de la présentation – Cliquez ici pour changer le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1" hasCustomPrompt="1"/>
          </p:nvPr>
        </p:nvSpPr>
        <p:spPr>
          <a:xfrm>
            <a:off x="4201350" y="1765521"/>
            <a:ext cx="3789301" cy="223963"/>
          </a:xfrm>
        </p:spPr>
        <p:txBody>
          <a:bodyPr vert="horz"/>
          <a:lstStyle>
            <a:lvl1pPr algn="ctr">
              <a:defRPr sz="1455" b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fr-FR"/>
              <a:t>ÉLÉMENT SECONDAIRE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8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*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9">
            <a:extLst>
              <a:ext uri="{FF2B5EF4-FFF2-40B4-BE49-F238E27FC236}">
                <a16:creationId xmlns:a16="http://schemas.microsoft.com/office/drawing/2014/main" id="{2DCF07E9-92FA-453C-9146-91B32288EA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827" y="442006"/>
            <a:ext cx="10816725" cy="461408"/>
          </a:xfrm>
        </p:spPr>
        <p:txBody>
          <a:bodyPr vert="horz" wrap="square" lIns="0" tIns="13335" rIns="0" bIns="0" rtlCol="0">
            <a:spAutoFit/>
          </a:bodyPr>
          <a:lstStyle>
            <a:lvl1pPr>
              <a:defRPr lang="fr-FR" sz="2911" b="1" spc="-3" dirty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701" lvl="0">
              <a:lnSpc>
                <a:spcPct val="100000"/>
              </a:lnSpc>
              <a:spcBef>
                <a:spcPts val="64"/>
              </a:spcBef>
            </a:pPr>
            <a:r>
              <a:rPr lang="fr-FR" noProof="0"/>
              <a:t>Cliquez et modifiez le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98AAADE-12F8-4F13-8F83-448402A55D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0283" y="1602016"/>
            <a:ext cx="10272269" cy="1773042"/>
          </a:xfrm>
        </p:spPr>
        <p:txBody>
          <a:bodyPr/>
          <a:lstStyle>
            <a:lvl1pPr marL="459189" indent="-459189">
              <a:lnSpc>
                <a:spcPct val="100000"/>
              </a:lnSpc>
              <a:spcAft>
                <a:spcPts val="1819"/>
              </a:spcAft>
              <a:buClrTx/>
              <a:buSzPct val="150000"/>
              <a:buFontTx/>
              <a:buBlip>
                <a:blip r:embed="rId2"/>
              </a:buBlip>
              <a:tabLst/>
              <a:defRPr sz="2426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36085" indent="0" defTabSz="547754">
              <a:lnSpc>
                <a:spcPct val="100000"/>
              </a:lnSpc>
              <a:spcBef>
                <a:spcPts val="0"/>
              </a:spcBef>
              <a:spcAft>
                <a:spcPts val="1819"/>
              </a:spcAft>
              <a:buClr>
                <a:srgbClr val="062C39"/>
              </a:buClr>
              <a:buSzPct val="100000"/>
              <a:buFontTx/>
              <a:buNone/>
              <a:tabLst/>
              <a:defRPr sz="1455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517380" indent="-101080">
              <a:lnSpc>
                <a:spcPct val="100000"/>
              </a:lnSpc>
              <a:spcAft>
                <a:spcPts val="1819"/>
              </a:spcAft>
              <a:buSzPct val="125000"/>
              <a:buFont typeface="Lucida Grande"/>
              <a:buChar char="_"/>
              <a:defRPr sz="1213" baseline="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654609" indent="0">
              <a:lnSpc>
                <a:spcPct val="100000"/>
              </a:lnSpc>
              <a:spcBef>
                <a:spcPts val="1092"/>
              </a:spcBef>
              <a:buClr>
                <a:srgbClr val="062C39"/>
              </a:buClr>
              <a:buSzPct val="100000"/>
              <a:buFontTx/>
              <a:buNone/>
              <a:tabLst/>
              <a:defRPr sz="970">
                <a:solidFill>
                  <a:schemeClr val="tx1"/>
                </a:solidFill>
                <a:latin typeface="Trebuchet MS" panose="020B0603020202020204" pitchFamily="34" charset="0"/>
              </a:defRPr>
            </a:lvl4pPr>
          </a:lstStyle>
          <a:p>
            <a:pPr lvl="0"/>
            <a:r>
              <a:rPr lang="fr-FR" noProof="0"/>
              <a:t>Cliquez pour ajouter du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pic>
        <p:nvPicPr>
          <p:cNvPr id="12" name="Image 11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07CD4D7B-4B92-D141-97D7-8E8354742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05A5CF1B-FBAA-234C-AB25-93B0BEF693F0}"/>
              </a:ext>
            </a:extLst>
          </p:cNvPr>
          <p:cNvSpPr/>
          <p:nvPr userDrawn="1"/>
        </p:nvSpPr>
        <p:spPr>
          <a:xfrm>
            <a:off x="529411" y="917087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fr-FR" sz="1092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5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solidFill>
          <a:srgbClr val="081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20180215-Naos-GABARIT-PPT-TRANSPARAN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4"/>
            <a:ext cx="12192000" cy="6853761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7D94FC6-CE3B-4D4B-9E30-2833549C848B}"/>
              </a:ext>
            </a:extLst>
          </p:cNvPr>
          <p:cNvCxnSpPr/>
          <p:nvPr userDrawn="1"/>
        </p:nvCxnSpPr>
        <p:spPr>
          <a:xfrm>
            <a:off x="5955184" y="1447791"/>
            <a:ext cx="28163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ABAE266-D678-4C25-8EAD-F871F3E30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5270" y="512951"/>
            <a:ext cx="7401461" cy="855415"/>
          </a:xfrm>
        </p:spPr>
        <p:txBody>
          <a:bodyPr/>
          <a:lstStyle>
            <a:lvl1pPr algn="ctr">
              <a:lnSpc>
                <a:spcPts val="3335"/>
              </a:lnSpc>
              <a:defRPr sz="2911" b="1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/>
              <a:t>Titre de la présentation – Cliquez ici pour changer le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1" hasCustomPrompt="1"/>
          </p:nvPr>
        </p:nvSpPr>
        <p:spPr>
          <a:xfrm>
            <a:off x="4201350" y="1765521"/>
            <a:ext cx="3789301" cy="223963"/>
          </a:xfrm>
        </p:spPr>
        <p:txBody>
          <a:bodyPr vert="horz"/>
          <a:lstStyle>
            <a:lvl1pPr algn="ctr">
              <a:defRPr sz="1455" b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fr-FR"/>
              <a:t>ÉLÉMENT SECONDAIRE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25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texte 47">
            <a:extLst>
              <a:ext uri="{FF2B5EF4-FFF2-40B4-BE49-F238E27FC236}">
                <a16:creationId xmlns:a16="http://schemas.microsoft.com/office/drawing/2014/main" id="{5DEEB07F-79AB-4260-839E-15281BA4EA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275" y="439285"/>
            <a:ext cx="1726435" cy="447943"/>
          </a:xfrm>
        </p:spPr>
        <p:txBody>
          <a:bodyPr wrap="none"/>
          <a:lstStyle>
            <a:lvl1pPr>
              <a:defRPr sz="2911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noProof="0"/>
              <a:t>Sommaire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913F6C9-FA9E-40D7-B333-0337C40032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0283" y="1642136"/>
            <a:ext cx="10272270" cy="948849"/>
          </a:xfrm>
        </p:spPr>
        <p:txBody>
          <a:bodyPr/>
          <a:lstStyle>
            <a:lvl1pPr marL="0" indent="0">
              <a:buClr>
                <a:srgbClr val="062C39"/>
              </a:buClr>
              <a:buSzPct val="30000"/>
              <a:buFontTx/>
              <a:buNone/>
              <a:defRPr sz="2911" spc="212" baseline="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indent="0">
              <a:buClr>
                <a:srgbClr val="062C39"/>
              </a:buClr>
              <a:buSzPct val="30000"/>
              <a:buFontTx/>
              <a:buNone/>
              <a:defRPr sz="1455" spc="152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noProof="0"/>
              <a:t>PARTIE 01</a:t>
            </a:r>
          </a:p>
          <a:p>
            <a:pPr lvl="1"/>
            <a:r>
              <a:rPr lang="fr-FR" noProof="0"/>
              <a:t>Sous-partie 01</a:t>
            </a:r>
          </a:p>
          <a:p>
            <a:pPr lvl="2"/>
            <a:endParaRPr lang="fr-FR" noProof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pic>
        <p:nvPicPr>
          <p:cNvPr id="9" name="Image 8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FD7D6BF7-F9CC-2648-8C2A-EEB540DDA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10" name="Espace réservé de la date 36">
            <a:extLst>
              <a:ext uri="{FF2B5EF4-FFF2-40B4-BE49-F238E27FC236}">
                <a16:creationId xmlns:a16="http://schemas.microsoft.com/office/drawing/2014/main" id="{AC80C15A-61E0-1E44-9583-4D363EA8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ECA74A73-20AA-784C-BD4C-8AD7D68F15B2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11" name="Espace réservé du numéro de diapositive 38">
            <a:extLst>
              <a:ext uri="{FF2B5EF4-FFF2-40B4-BE49-F238E27FC236}">
                <a16:creationId xmlns:a16="http://schemas.microsoft.com/office/drawing/2014/main" id="{8648C77F-0C7F-5046-8B26-DC4D55078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94461AB8-CF48-614A-83C6-EB71D0F93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</p:spTree>
    <p:extLst>
      <p:ext uri="{BB962C8B-B14F-4D97-AF65-F5344CB8AC3E}">
        <p14:creationId xmlns:p14="http://schemas.microsoft.com/office/powerpoint/2010/main" val="3556330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Part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298C62AF-B7F7-4CA7-9620-EE47F8891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346" y="1530928"/>
            <a:ext cx="5160873" cy="1964792"/>
          </a:xfrm>
        </p:spPr>
        <p:txBody>
          <a:bodyPr>
            <a:noAutofit/>
          </a:bodyPr>
          <a:lstStyle>
            <a:lvl1pPr marL="0" indent="0" algn="l">
              <a:lnSpc>
                <a:spcPts val="4851"/>
              </a:lnSpc>
              <a:buFontTx/>
              <a:buNone/>
              <a:defRPr lang="fr-FR" sz="2911" b="0" i="0" spc="212" baseline="0" dirty="0" smtClean="0">
                <a:solidFill>
                  <a:srgbClr val="FFFFFF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>
              <a:buClr>
                <a:srgbClr val="062C39"/>
              </a:buClr>
              <a:buSzPct val="30000"/>
              <a:buFontTx/>
              <a:buNone/>
            </a:pPr>
            <a:r>
              <a:rPr lang="fr-FR" noProof="0"/>
              <a:t>TITRE DE LA PARTIE 01 </a:t>
            </a:r>
          </a:p>
          <a:p>
            <a:pPr marL="277246" lvl="1" indent="0">
              <a:buClr>
                <a:srgbClr val="062C39"/>
              </a:buClr>
              <a:buSzPct val="30000"/>
              <a:buFontTx/>
              <a:buNone/>
            </a:pPr>
            <a:endParaRPr lang="fr-FR" noProof="0"/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1759DB6-2D91-468D-BB42-4B7A8AD062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74752" y="1626898"/>
            <a:ext cx="1698927" cy="783484"/>
          </a:xfrm>
        </p:spPr>
        <p:txBody>
          <a:bodyPr wrap="none"/>
          <a:lstStyle>
            <a:lvl1pPr marL="0" indent="0" algn="l">
              <a:lnSpc>
                <a:spcPts val="3335"/>
              </a:lnSpc>
              <a:spcAft>
                <a:spcPts val="0"/>
              </a:spcAft>
              <a:buClr>
                <a:srgbClr val="1F333B"/>
              </a:buClr>
              <a:buSzPct val="30000"/>
              <a:buFont typeface="Arial" panose="020B0604020202020204" pitchFamily="34" charset="0"/>
              <a:buChar char="•"/>
              <a:defRPr sz="1455" spc="61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noProof="0"/>
              <a:t>01_ Sous-partie 01</a:t>
            </a:r>
          </a:p>
          <a:p>
            <a:pPr lvl="0"/>
            <a:r>
              <a:rPr lang="fr-FR" noProof="0"/>
              <a:t>02_ Sous-partie 02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pic>
        <p:nvPicPr>
          <p:cNvPr id="10" name="Image 9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DA484535-3C98-014F-9373-AD266ADC8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11" name="Espace réservé de la date 36">
            <a:extLst>
              <a:ext uri="{FF2B5EF4-FFF2-40B4-BE49-F238E27FC236}">
                <a16:creationId xmlns:a16="http://schemas.microsoft.com/office/drawing/2014/main" id="{211F94DD-1F97-A54F-BFC6-C8FA81938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39046EF0-FDC7-F748-9114-A9D3D1712E5D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14" name="Espace réservé du numéro de diapositive 38">
            <a:extLst>
              <a:ext uri="{FF2B5EF4-FFF2-40B4-BE49-F238E27FC236}">
                <a16:creationId xmlns:a16="http://schemas.microsoft.com/office/drawing/2014/main" id="{BC855B10-579C-9A45-8B0A-ED573093C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id="{64312CD9-0D6C-0648-8198-A0A86D0E6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  <p:cxnSp>
        <p:nvCxnSpPr>
          <p:cNvPr id="13" name="Connecteur droit 5">
            <a:extLst>
              <a:ext uri="{FF2B5EF4-FFF2-40B4-BE49-F238E27FC236}">
                <a16:creationId xmlns:a16="http://schemas.microsoft.com/office/drawing/2014/main" id="{85411870-DDAA-3645-9518-694D380C869A}"/>
              </a:ext>
            </a:extLst>
          </p:cNvPr>
          <p:cNvCxnSpPr/>
          <p:nvPr userDrawn="1"/>
        </p:nvCxnSpPr>
        <p:spPr>
          <a:xfrm>
            <a:off x="6328648" y="1950352"/>
            <a:ext cx="10628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01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 ble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482B16E-1C1A-42A3-B8AB-97CC444A9D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9594" y="1616093"/>
            <a:ext cx="10302958" cy="1193596"/>
          </a:xfrm>
        </p:spPr>
        <p:txBody>
          <a:bodyPr/>
          <a:lstStyle>
            <a:lvl1pPr marL="0" indent="0">
              <a:spcAft>
                <a:spcPts val="2183"/>
              </a:spcAft>
              <a:buClr>
                <a:srgbClr val="00465F"/>
              </a:buClr>
              <a:buSzPct val="30000"/>
              <a:buFont typeface="Arial" panose="020B0604020202020204" pitchFamily="34" charset="0"/>
              <a:buChar char="•"/>
              <a:defRPr sz="2668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indent="0">
              <a:buClr>
                <a:srgbClr val="00465F"/>
              </a:buClr>
              <a:buSzPct val="30000"/>
              <a:buFont typeface="Arial" panose="020B0604020202020204" pitchFamily="34" charset="0"/>
              <a:buChar char="•"/>
              <a:defRPr sz="1455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noProof="0"/>
              <a:t>01_ SOUS-PARTIE</a:t>
            </a:r>
          </a:p>
          <a:p>
            <a:pPr lvl="1"/>
            <a:r>
              <a:rPr lang="fr-FR" noProof="0"/>
              <a:t>Deuxième niveau </a:t>
            </a:r>
          </a:p>
          <a:p>
            <a:pPr lvl="2"/>
            <a:endParaRPr lang="fr-FR" noProof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pic>
        <p:nvPicPr>
          <p:cNvPr id="8" name="Image 7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88CE4583-DBE0-E945-8F9F-D2FC08E0C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9" name="Espace réservé de la date 36">
            <a:extLst>
              <a:ext uri="{FF2B5EF4-FFF2-40B4-BE49-F238E27FC236}">
                <a16:creationId xmlns:a16="http://schemas.microsoft.com/office/drawing/2014/main" id="{9324E8DD-3BFA-7347-9AEF-60E3D400D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2C2E5BC0-9489-ED48-B1A0-5E0186845394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14" name="Espace réservé du numéro de diapositive 38">
            <a:extLst>
              <a:ext uri="{FF2B5EF4-FFF2-40B4-BE49-F238E27FC236}">
                <a16:creationId xmlns:a16="http://schemas.microsoft.com/office/drawing/2014/main" id="{6F9075B1-D775-BF47-BE64-34B028B78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id="{5256BF2E-A2AB-0345-B6DD-71AFCC4B4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</p:spTree>
    <p:extLst>
      <p:ext uri="{BB962C8B-B14F-4D97-AF65-F5344CB8AC3E}">
        <p14:creationId xmlns:p14="http://schemas.microsoft.com/office/powerpoint/2010/main" val="4054942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 blan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A39CDF-3148-45B8-B466-BBCD9A8E25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9594" y="1616093"/>
            <a:ext cx="10302958" cy="1193596"/>
          </a:xfrm>
        </p:spPr>
        <p:txBody>
          <a:bodyPr/>
          <a:lstStyle>
            <a:lvl1pPr marL="0" indent="0">
              <a:spcAft>
                <a:spcPts val="2183"/>
              </a:spcAft>
              <a:buClr>
                <a:schemeClr val="bg1"/>
              </a:buClr>
              <a:buSzPct val="30000"/>
              <a:buFont typeface="Arial" panose="020B0604020202020204" pitchFamily="34" charset="0"/>
              <a:buChar char="•"/>
              <a:defRPr sz="2668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indent="0">
              <a:buClr>
                <a:schemeClr val="bg1"/>
              </a:buClr>
              <a:buSzPct val="30000"/>
              <a:buFont typeface="Arial" panose="020B0604020202020204" pitchFamily="34" charset="0"/>
              <a:buChar char="•"/>
              <a:defRPr sz="1455" baseline="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noProof="0"/>
              <a:t>01_ SOUS-PARTIE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endParaRPr lang="fr-FR" noProof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pic>
        <p:nvPicPr>
          <p:cNvPr id="8" name="Image 7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7935A4CD-BD33-244B-805F-E24DA6AB8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9" name="Espace réservé de la date 36">
            <a:extLst>
              <a:ext uri="{FF2B5EF4-FFF2-40B4-BE49-F238E27FC236}">
                <a16:creationId xmlns:a16="http://schemas.microsoft.com/office/drawing/2014/main" id="{E08056AE-FE04-3A43-993C-4FD710D2A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0782E2E1-684A-E046-96D4-2CDC5EB1F8CB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12" name="Espace réservé du numéro de diapositive 38">
            <a:extLst>
              <a:ext uri="{FF2B5EF4-FFF2-40B4-BE49-F238E27FC236}">
                <a16:creationId xmlns:a16="http://schemas.microsoft.com/office/drawing/2014/main" id="{D9C2C30F-583B-324A-8FC2-E0F983FDD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872F8B07-7607-094A-AC0E-4B35FACB8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</p:spTree>
    <p:extLst>
      <p:ext uri="{BB962C8B-B14F-4D97-AF65-F5344CB8AC3E}">
        <p14:creationId xmlns:p14="http://schemas.microsoft.com/office/powerpoint/2010/main" val="3154033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*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9">
            <a:extLst>
              <a:ext uri="{FF2B5EF4-FFF2-40B4-BE49-F238E27FC236}">
                <a16:creationId xmlns:a16="http://schemas.microsoft.com/office/drawing/2014/main" id="{2DCF07E9-92FA-453C-9146-91B32288EA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827" y="442006"/>
            <a:ext cx="10816725" cy="461408"/>
          </a:xfrm>
        </p:spPr>
        <p:txBody>
          <a:bodyPr vert="horz" wrap="square" lIns="0" tIns="13335" rIns="0" bIns="0" rtlCol="0">
            <a:spAutoFit/>
          </a:bodyPr>
          <a:lstStyle>
            <a:lvl1pPr>
              <a:defRPr lang="fr-FR" sz="2911" b="1" spc="-3" dirty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701" lvl="0">
              <a:lnSpc>
                <a:spcPct val="100000"/>
              </a:lnSpc>
              <a:spcBef>
                <a:spcPts val="64"/>
              </a:spcBef>
            </a:pPr>
            <a:r>
              <a:rPr lang="fr-FR" noProof="0"/>
              <a:t>Cliquez et modifiez le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98AAADE-12F8-4F13-8F83-448402A55D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0283" y="1602016"/>
            <a:ext cx="10272269" cy="1773042"/>
          </a:xfrm>
        </p:spPr>
        <p:txBody>
          <a:bodyPr/>
          <a:lstStyle>
            <a:lvl1pPr marL="459189" indent="-459189">
              <a:lnSpc>
                <a:spcPct val="100000"/>
              </a:lnSpc>
              <a:spcAft>
                <a:spcPts val="1819"/>
              </a:spcAft>
              <a:buClrTx/>
              <a:buSzPct val="150000"/>
              <a:buFontTx/>
              <a:buBlip>
                <a:blip r:embed="rId2"/>
              </a:buBlip>
              <a:tabLst/>
              <a:defRPr sz="2426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36085" indent="0" defTabSz="547754">
              <a:lnSpc>
                <a:spcPct val="100000"/>
              </a:lnSpc>
              <a:spcBef>
                <a:spcPts val="0"/>
              </a:spcBef>
              <a:spcAft>
                <a:spcPts val="1819"/>
              </a:spcAft>
              <a:buClr>
                <a:srgbClr val="062C39"/>
              </a:buClr>
              <a:buSzPct val="100000"/>
              <a:buFontTx/>
              <a:buNone/>
              <a:tabLst/>
              <a:defRPr sz="1455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517380" indent="-101080">
              <a:lnSpc>
                <a:spcPct val="100000"/>
              </a:lnSpc>
              <a:spcAft>
                <a:spcPts val="1819"/>
              </a:spcAft>
              <a:buSzPct val="125000"/>
              <a:buFont typeface="Lucida Grande"/>
              <a:buChar char="_"/>
              <a:defRPr sz="1213" baseline="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654609" indent="0">
              <a:lnSpc>
                <a:spcPct val="100000"/>
              </a:lnSpc>
              <a:spcBef>
                <a:spcPts val="1092"/>
              </a:spcBef>
              <a:buClr>
                <a:srgbClr val="062C39"/>
              </a:buClr>
              <a:buSzPct val="100000"/>
              <a:buFontTx/>
              <a:buNone/>
              <a:tabLst/>
              <a:defRPr sz="970">
                <a:solidFill>
                  <a:schemeClr val="tx1"/>
                </a:solidFill>
                <a:latin typeface="Trebuchet MS" panose="020B0603020202020204" pitchFamily="34" charset="0"/>
              </a:defRPr>
            </a:lvl4pPr>
          </a:lstStyle>
          <a:p>
            <a:pPr lvl="0"/>
            <a:r>
              <a:rPr lang="fr-FR" noProof="0"/>
              <a:t>Cliquez pour ajouter du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pic>
        <p:nvPicPr>
          <p:cNvPr id="12" name="Image 11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07CD4D7B-4B92-D141-97D7-8E8354742E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05A5CF1B-FBAA-234C-AB25-93B0BEF693F0}"/>
              </a:ext>
            </a:extLst>
          </p:cNvPr>
          <p:cNvSpPr/>
          <p:nvPr userDrawn="1"/>
        </p:nvSpPr>
        <p:spPr>
          <a:xfrm>
            <a:off x="529411" y="917087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fr-FR" sz="1092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921FF4-7302-45B6-9E39-7EE39432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5160A-201B-49DD-8EE5-FC1816DAC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24B2AC-00ED-4C88-AE09-BFE3A893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833A1E-8925-472F-A1D3-830D18B8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B93B80-AEE0-412C-822F-EBC72E7E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75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9">
            <a:extLst>
              <a:ext uri="{FF2B5EF4-FFF2-40B4-BE49-F238E27FC236}">
                <a16:creationId xmlns:a16="http://schemas.microsoft.com/office/drawing/2014/main" id="{2DCF07E9-92FA-453C-9146-91B32288EA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827" y="442006"/>
            <a:ext cx="10816725" cy="461408"/>
          </a:xfrm>
        </p:spPr>
        <p:txBody>
          <a:bodyPr vert="horz" wrap="square" lIns="0" tIns="13335" rIns="0" bIns="0" rtlCol="0">
            <a:spAutoFit/>
          </a:bodyPr>
          <a:lstStyle>
            <a:lvl1pPr>
              <a:defRPr lang="fr-FR" sz="2911" b="1" spc="-3" dirty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701" lvl="0">
              <a:lnSpc>
                <a:spcPct val="100000"/>
              </a:lnSpc>
              <a:spcBef>
                <a:spcPts val="64"/>
              </a:spcBef>
            </a:pPr>
            <a:r>
              <a:rPr lang="fr-FR" noProof="0"/>
              <a:t>Cliquez et modifiez le titre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98AAADE-12F8-4F13-8F83-448402A55D3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0283" y="1602016"/>
            <a:ext cx="10272269" cy="1959678"/>
          </a:xfrm>
        </p:spPr>
        <p:txBody>
          <a:bodyPr/>
          <a:lstStyle>
            <a:lvl1pPr marL="634393" indent="-634393">
              <a:lnSpc>
                <a:spcPct val="100000"/>
              </a:lnSpc>
              <a:spcAft>
                <a:spcPts val="1819"/>
              </a:spcAft>
              <a:buClrTx/>
              <a:buSzPct val="120000"/>
              <a:buFontTx/>
              <a:buBlip>
                <a:blip r:embed="rId2"/>
              </a:buBlip>
              <a:tabLst/>
              <a:defRPr sz="3638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36085" indent="225262" defTabSz="547754">
              <a:lnSpc>
                <a:spcPct val="100000"/>
              </a:lnSpc>
              <a:spcBef>
                <a:spcPts val="0"/>
              </a:spcBef>
              <a:spcAft>
                <a:spcPts val="1819"/>
              </a:spcAft>
              <a:buClr>
                <a:srgbClr val="062C39"/>
              </a:buClr>
              <a:buSzPct val="100000"/>
              <a:buFontTx/>
              <a:buNone/>
              <a:tabLst/>
              <a:defRPr sz="1455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661348" indent="0">
              <a:lnSpc>
                <a:spcPct val="100000"/>
              </a:lnSpc>
              <a:spcAft>
                <a:spcPts val="1819"/>
              </a:spcAft>
              <a:buSzPct val="125000"/>
              <a:buFont typeface="Lucida Grande"/>
              <a:buChar char="_"/>
              <a:tabLst/>
              <a:defRPr sz="1213" baseline="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904900" indent="-26954">
              <a:lnSpc>
                <a:spcPct val="100000"/>
              </a:lnSpc>
              <a:spcBef>
                <a:spcPts val="1092"/>
              </a:spcBef>
              <a:buClr>
                <a:srgbClr val="062C39"/>
              </a:buClr>
              <a:buSzPct val="100000"/>
              <a:buFontTx/>
              <a:buNone/>
              <a:tabLst/>
              <a:defRPr sz="970">
                <a:solidFill>
                  <a:schemeClr val="tx1"/>
                </a:solidFill>
                <a:latin typeface="Trebuchet MS" panose="020B0603020202020204" pitchFamily="34" charset="0"/>
              </a:defRPr>
            </a:lvl4pPr>
          </a:lstStyle>
          <a:p>
            <a:pPr lvl="0"/>
            <a:r>
              <a:rPr lang="fr-FR" noProof="0"/>
              <a:t>Cliquez pour ajouter du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pic>
        <p:nvPicPr>
          <p:cNvPr id="13" name="Image 12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83F17EFE-A898-0B40-A970-72D1331301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14" name="Espace réservé de la date 36">
            <a:extLst>
              <a:ext uri="{FF2B5EF4-FFF2-40B4-BE49-F238E27FC236}">
                <a16:creationId xmlns:a16="http://schemas.microsoft.com/office/drawing/2014/main" id="{2A1BDB03-B0F7-B040-827A-DB28B6EA9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5162BDC7-F9F1-B740-B98A-43D3DB2EAB9F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18" name="Espace réservé du numéro de diapositive 38">
            <a:extLst>
              <a:ext uri="{FF2B5EF4-FFF2-40B4-BE49-F238E27FC236}">
                <a16:creationId xmlns:a16="http://schemas.microsoft.com/office/drawing/2014/main" id="{D4E1F48C-15AD-DC4D-BAC1-F0A3ED02A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21" name="Holder 4">
            <a:extLst>
              <a:ext uri="{FF2B5EF4-FFF2-40B4-BE49-F238E27FC236}">
                <a16:creationId xmlns:a16="http://schemas.microsoft.com/office/drawing/2014/main" id="{89E8D2BB-F32F-9D49-A20E-E07B16207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4CC9732-0AC0-4842-BC79-1AE55633B67B}"/>
              </a:ext>
            </a:extLst>
          </p:cNvPr>
          <p:cNvSpPr/>
          <p:nvPr userDrawn="1"/>
        </p:nvSpPr>
        <p:spPr>
          <a:xfrm>
            <a:off x="529411" y="917087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fr-FR" sz="1092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8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*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0">
            <a:extLst>
              <a:ext uri="{FF2B5EF4-FFF2-40B4-BE49-F238E27FC236}">
                <a16:creationId xmlns:a16="http://schemas.microsoft.com/office/drawing/2014/main" id="{0028020D-CDF8-4B47-AE3D-765F8048FE73}"/>
              </a:ext>
            </a:extLst>
          </p:cNvPr>
          <p:cNvSpPr/>
          <p:nvPr userDrawn="1"/>
        </p:nvSpPr>
        <p:spPr>
          <a:xfrm>
            <a:off x="541761" y="918239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rgbClr val="1F333B"/>
            </a:solidFill>
          </a:ln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011E2649-A397-448C-BDE2-6B87F3D76D18}"/>
              </a:ext>
            </a:extLst>
          </p:cNvPr>
          <p:cNvSpPr/>
          <p:nvPr userDrawn="1"/>
        </p:nvSpPr>
        <p:spPr>
          <a:xfrm>
            <a:off x="541761" y="918239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80EDEA85-5185-4446-9FA2-DEAA399D66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827" y="442006"/>
            <a:ext cx="10816725" cy="461408"/>
          </a:xfrm>
        </p:spPr>
        <p:txBody>
          <a:bodyPr vert="horz" wrap="square" lIns="0" tIns="13335" rIns="0" bIns="0" rtlCol="0">
            <a:spAutoFit/>
          </a:bodyPr>
          <a:lstStyle>
            <a:lvl1pPr>
              <a:defRPr lang="fr-FR" sz="2911" b="1" spc="-3" dirty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701" lvl="0">
              <a:lnSpc>
                <a:spcPct val="100000"/>
              </a:lnSpc>
              <a:spcBef>
                <a:spcPts val="64"/>
              </a:spcBef>
            </a:pPr>
            <a:r>
              <a:rPr lang="fr-FR" noProof="0"/>
              <a:t>Cliquez et modifiez le titre</a:t>
            </a: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98AAADE-12F8-4F13-8F83-448402A55D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0283" y="1602016"/>
            <a:ext cx="10272269" cy="1773042"/>
          </a:xfrm>
        </p:spPr>
        <p:txBody>
          <a:bodyPr/>
          <a:lstStyle>
            <a:lvl1pPr marL="459189" indent="-459189">
              <a:lnSpc>
                <a:spcPct val="100000"/>
              </a:lnSpc>
              <a:spcAft>
                <a:spcPts val="1819"/>
              </a:spcAft>
              <a:buClrTx/>
              <a:buSzPct val="150000"/>
              <a:buFontTx/>
              <a:buBlip>
                <a:blip r:embed="rId2"/>
              </a:buBlip>
              <a:tabLst/>
              <a:defRPr sz="2426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436608" indent="0" defTabSz="547754">
              <a:lnSpc>
                <a:spcPct val="100000"/>
              </a:lnSpc>
              <a:spcBef>
                <a:spcPts val="0"/>
              </a:spcBef>
              <a:spcAft>
                <a:spcPts val="1819"/>
              </a:spcAft>
              <a:buClr>
                <a:srgbClr val="062C39"/>
              </a:buClr>
              <a:buSzPct val="100000"/>
              <a:buFontTx/>
              <a:buNone/>
              <a:defRPr sz="1455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517380" indent="-101080">
              <a:lnSpc>
                <a:spcPct val="100000"/>
              </a:lnSpc>
              <a:spcAft>
                <a:spcPts val="1819"/>
              </a:spcAft>
              <a:buSzPct val="125000"/>
              <a:buFont typeface="Lucida Grande"/>
              <a:buChar char="_"/>
              <a:defRPr sz="1213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654609" indent="0">
              <a:lnSpc>
                <a:spcPct val="100000"/>
              </a:lnSpc>
              <a:spcBef>
                <a:spcPts val="1092"/>
              </a:spcBef>
              <a:buClr>
                <a:srgbClr val="062C39"/>
              </a:buClr>
              <a:buSzPct val="100000"/>
              <a:buFontTx/>
              <a:buNone/>
              <a:tabLst/>
              <a:defRPr sz="97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</a:lstStyle>
          <a:p>
            <a:pPr lvl="0"/>
            <a:r>
              <a:rPr lang="fr-FR" noProof="0"/>
              <a:t>Cliquez pour ajouter du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pic>
        <p:nvPicPr>
          <p:cNvPr id="11" name="Image 10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D7E0C5A9-074F-1747-B896-10858B490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12" name="Espace réservé de la date 36">
            <a:extLst>
              <a:ext uri="{FF2B5EF4-FFF2-40B4-BE49-F238E27FC236}">
                <a16:creationId xmlns:a16="http://schemas.microsoft.com/office/drawing/2014/main" id="{C1A4477B-4F41-F94D-8C56-734D6E3E6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5ADB3072-0894-084A-9B42-56FC85D54A82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13" name="Espace réservé du numéro de diapositive 38">
            <a:extLst>
              <a:ext uri="{FF2B5EF4-FFF2-40B4-BE49-F238E27FC236}">
                <a16:creationId xmlns:a16="http://schemas.microsoft.com/office/drawing/2014/main" id="{969230EC-AB88-0547-A6A4-2F3B1C64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6" name="Holder 4">
            <a:extLst>
              <a:ext uri="{FF2B5EF4-FFF2-40B4-BE49-F238E27FC236}">
                <a16:creationId xmlns:a16="http://schemas.microsoft.com/office/drawing/2014/main" id="{6EC9ADDF-9FF9-D04C-A790-B8B704C99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</p:spTree>
    <p:extLst>
      <p:ext uri="{BB962C8B-B14F-4D97-AF65-F5344CB8AC3E}">
        <p14:creationId xmlns:p14="http://schemas.microsoft.com/office/powerpoint/2010/main" val="4132194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igraphe jau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2E3B588A-8759-406C-A830-DC62D75202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827" y="442006"/>
            <a:ext cx="10816725" cy="461408"/>
          </a:xfrm>
        </p:spPr>
        <p:txBody>
          <a:bodyPr vert="horz" wrap="square" lIns="0" tIns="13335" rIns="0" bIns="0" rtlCol="0">
            <a:spAutoFit/>
          </a:bodyPr>
          <a:lstStyle>
            <a:lvl1pPr>
              <a:defRPr lang="fr-FR" sz="2911" b="1" spc="-3" baseline="0" dirty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701" lvl="0">
              <a:lnSpc>
                <a:spcPct val="100000"/>
              </a:lnSpc>
              <a:spcBef>
                <a:spcPts val="64"/>
              </a:spcBef>
            </a:pPr>
            <a:r>
              <a:rPr lang="fr-FR" noProof="0"/>
              <a:t>Cliquez et modifiez le titre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pic>
        <p:nvPicPr>
          <p:cNvPr id="12" name="Image 11" descr="ETOILE-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653" y="2139772"/>
            <a:ext cx="2944695" cy="2578457"/>
          </a:xfrm>
          <a:prstGeom prst="rect">
            <a:avLst/>
          </a:prstGeom>
        </p:spPr>
      </p:pic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A2257F61-2CED-4F70-A542-68DDCB32B0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60488" y="2870952"/>
            <a:ext cx="7671025" cy="2033141"/>
          </a:xfrm>
          <a:noFill/>
        </p:spPr>
        <p:txBody>
          <a:bodyPr>
            <a:noAutofit/>
          </a:bodyPr>
          <a:lstStyle>
            <a:lvl1pPr algn="ctr">
              <a:lnSpc>
                <a:spcPts val="3942"/>
              </a:lnSpc>
              <a:defRPr sz="3638" b="0" spc="158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noProof="0"/>
              <a:t>Cliquez pour ajouter du texte</a:t>
            </a:r>
          </a:p>
        </p:txBody>
      </p:sp>
      <p:pic>
        <p:nvPicPr>
          <p:cNvPr id="13" name="Image 12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6365ED0D-4FB0-074C-A8F2-BF74275B7B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14" name="Espace réservé de la date 36">
            <a:extLst>
              <a:ext uri="{FF2B5EF4-FFF2-40B4-BE49-F238E27FC236}">
                <a16:creationId xmlns:a16="http://schemas.microsoft.com/office/drawing/2014/main" id="{C84A97E9-8DB6-F94E-978E-918805AB9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82DCD3C1-32D4-BF4B-88E9-F4A923982B6A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15" name="Espace réservé du numéro de diapositive 38">
            <a:extLst>
              <a:ext uri="{FF2B5EF4-FFF2-40B4-BE49-F238E27FC236}">
                <a16:creationId xmlns:a16="http://schemas.microsoft.com/office/drawing/2014/main" id="{F3ACBF6F-58D3-414A-A985-DE48E8A48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9" name="Holder 4">
            <a:extLst>
              <a:ext uri="{FF2B5EF4-FFF2-40B4-BE49-F238E27FC236}">
                <a16:creationId xmlns:a16="http://schemas.microsoft.com/office/drawing/2014/main" id="{874CBBA4-E20A-1342-8AF9-BE402B234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6B71C854-0BEF-2E4B-9356-554928ECBFFD}"/>
              </a:ext>
            </a:extLst>
          </p:cNvPr>
          <p:cNvSpPr/>
          <p:nvPr userDrawn="1"/>
        </p:nvSpPr>
        <p:spPr>
          <a:xfrm>
            <a:off x="529411" y="917087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fr-FR" sz="1092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84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igraphe 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TOILE-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653" y="2139772"/>
            <a:ext cx="2944695" cy="2578457"/>
          </a:xfrm>
          <a:prstGeom prst="rect">
            <a:avLst/>
          </a:prstGeom>
        </p:spPr>
      </p:pic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2E3B588A-8759-406C-A830-DC62D75202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827" y="442006"/>
            <a:ext cx="10816725" cy="461408"/>
          </a:xfrm>
        </p:spPr>
        <p:txBody>
          <a:bodyPr vert="horz" wrap="square" lIns="0" tIns="13335" rIns="0" bIns="0" rtlCol="0">
            <a:spAutoFit/>
          </a:bodyPr>
          <a:lstStyle>
            <a:lvl1pPr>
              <a:defRPr lang="fr-FR" sz="2911" b="1" spc="-3" baseline="0" dirty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701" lvl="0">
              <a:lnSpc>
                <a:spcPct val="100000"/>
              </a:lnSpc>
              <a:spcBef>
                <a:spcPts val="64"/>
              </a:spcBef>
            </a:pPr>
            <a:r>
              <a:rPr lang="fr-FR" noProof="0"/>
              <a:t>Cliquez et modifiez le titre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A2257F61-2CED-4F70-A542-68DDCB32B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60488" y="2870952"/>
            <a:ext cx="7671025" cy="2033141"/>
          </a:xfrm>
          <a:noFill/>
        </p:spPr>
        <p:txBody>
          <a:bodyPr>
            <a:noAutofit/>
          </a:bodyPr>
          <a:lstStyle>
            <a:lvl1pPr algn="ctr">
              <a:lnSpc>
                <a:spcPts val="3942"/>
              </a:lnSpc>
              <a:defRPr sz="3638" b="0" spc="158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noProof="0"/>
              <a:t>Cliquez pour ajouter du texte</a:t>
            </a:r>
          </a:p>
        </p:txBody>
      </p:sp>
      <p:pic>
        <p:nvPicPr>
          <p:cNvPr id="12" name="Image 11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4397485E-5F72-1D46-82AF-11750C436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13" name="Espace réservé de la date 36">
            <a:extLst>
              <a:ext uri="{FF2B5EF4-FFF2-40B4-BE49-F238E27FC236}">
                <a16:creationId xmlns:a16="http://schemas.microsoft.com/office/drawing/2014/main" id="{03D30AF9-41A0-0C4C-BCBF-1A3035E20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FA0BB046-5466-1F46-A7CE-F98472F04AA5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19" name="Espace réservé du numéro de diapositive 38">
            <a:extLst>
              <a:ext uri="{FF2B5EF4-FFF2-40B4-BE49-F238E27FC236}">
                <a16:creationId xmlns:a16="http://schemas.microsoft.com/office/drawing/2014/main" id="{D9AA0C59-C738-2F44-BFA5-7D5293A16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E28C0345-E70B-E746-8090-63492BAAA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97C3466-EAB9-AD41-9D26-5752FA54E3BD}"/>
              </a:ext>
            </a:extLst>
          </p:cNvPr>
          <p:cNvSpPr/>
          <p:nvPr userDrawn="1"/>
        </p:nvSpPr>
        <p:spPr>
          <a:xfrm>
            <a:off x="529411" y="917087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fr-FR" sz="1092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49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* 2 colon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9">
            <a:extLst>
              <a:ext uri="{FF2B5EF4-FFF2-40B4-BE49-F238E27FC236}">
                <a16:creationId xmlns:a16="http://schemas.microsoft.com/office/drawing/2014/main" id="{81836354-ACA7-4708-B15A-16E598F075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827" y="442006"/>
            <a:ext cx="10816725" cy="461408"/>
          </a:xfrm>
        </p:spPr>
        <p:txBody>
          <a:bodyPr vert="horz" wrap="square" lIns="0" tIns="13335" rIns="0" bIns="0" rtlCol="0">
            <a:spAutoFit/>
          </a:bodyPr>
          <a:lstStyle>
            <a:lvl1pPr>
              <a:defRPr lang="fr-FR" sz="2911" b="1" spc="-3" dirty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701" lvl="0">
              <a:lnSpc>
                <a:spcPct val="100000"/>
              </a:lnSpc>
              <a:spcBef>
                <a:spcPts val="64"/>
              </a:spcBef>
            </a:pPr>
            <a:r>
              <a:rPr lang="fr-FR" noProof="0"/>
              <a:t>Cliquez et modifiez le titre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98AAADE-12F8-4F13-8F83-448402A55D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9477" y="1602016"/>
            <a:ext cx="4527396" cy="1623733"/>
          </a:xfrm>
        </p:spPr>
        <p:txBody>
          <a:bodyPr/>
          <a:lstStyle>
            <a:lvl1pPr marL="438011" indent="-438011">
              <a:lnSpc>
                <a:spcPct val="100000"/>
              </a:lnSpc>
              <a:spcAft>
                <a:spcPts val="1819"/>
              </a:spcAft>
              <a:buClrTx/>
              <a:buSzPct val="150000"/>
              <a:buFontTx/>
              <a:buBlip>
                <a:blip r:embed="rId2"/>
              </a:buBlip>
              <a:defRPr sz="2426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36608" indent="0" defTabSz="547754">
              <a:lnSpc>
                <a:spcPct val="100000"/>
              </a:lnSpc>
              <a:spcBef>
                <a:spcPts val="0"/>
              </a:spcBef>
              <a:spcAft>
                <a:spcPts val="1819"/>
              </a:spcAft>
              <a:buClr>
                <a:srgbClr val="062C39"/>
              </a:buClr>
              <a:buSzPct val="100000"/>
              <a:buFontTx/>
              <a:buNone/>
              <a:defRPr sz="1455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517380" indent="-101080">
              <a:lnSpc>
                <a:spcPct val="100000"/>
              </a:lnSpc>
              <a:spcAft>
                <a:spcPts val="1819"/>
              </a:spcAft>
              <a:buSzPct val="125000"/>
              <a:buFont typeface="Lucida Grande"/>
              <a:buChar char="_"/>
              <a:defRPr sz="1213" baseline="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654912" indent="0">
              <a:lnSpc>
                <a:spcPct val="100000"/>
              </a:lnSpc>
              <a:spcBef>
                <a:spcPts val="1092"/>
              </a:spcBef>
              <a:buClr>
                <a:srgbClr val="062C39"/>
              </a:buClr>
              <a:buSzPct val="100000"/>
              <a:buFontTx/>
              <a:buNone/>
              <a:defRPr sz="970">
                <a:solidFill>
                  <a:srgbClr val="1F333B"/>
                </a:solidFill>
                <a:latin typeface="Trebuchet MS" panose="020B0603020202020204" pitchFamily="34" charset="0"/>
              </a:defRPr>
            </a:lvl4pPr>
          </a:lstStyle>
          <a:p>
            <a:pPr lvl="0"/>
            <a:r>
              <a:rPr lang="fr-FR" noProof="0"/>
              <a:t>Cliquez pour ajouter du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98AAADE-12F8-4F13-8F83-448402A55D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9002" y="1626898"/>
            <a:ext cx="4527396" cy="1623733"/>
          </a:xfrm>
        </p:spPr>
        <p:txBody>
          <a:bodyPr/>
          <a:lstStyle>
            <a:lvl1pPr marL="438011" indent="-438011">
              <a:lnSpc>
                <a:spcPct val="100000"/>
              </a:lnSpc>
              <a:spcAft>
                <a:spcPts val="1819"/>
              </a:spcAft>
              <a:buClrTx/>
              <a:buSzPct val="150000"/>
              <a:buFontTx/>
              <a:buBlip>
                <a:blip r:embed="rId2"/>
              </a:buBlip>
              <a:defRPr sz="2426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36608" indent="0" defTabSz="547754">
              <a:lnSpc>
                <a:spcPct val="100000"/>
              </a:lnSpc>
              <a:spcBef>
                <a:spcPts val="0"/>
              </a:spcBef>
              <a:spcAft>
                <a:spcPts val="1819"/>
              </a:spcAft>
              <a:buClr>
                <a:srgbClr val="062C39"/>
              </a:buClr>
              <a:buSzPct val="100000"/>
              <a:buFontTx/>
              <a:buNone/>
              <a:defRPr sz="1455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517380" indent="-101080">
              <a:lnSpc>
                <a:spcPct val="100000"/>
              </a:lnSpc>
              <a:spcAft>
                <a:spcPts val="1819"/>
              </a:spcAft>
              <a:buSzPct val="125000"/>
              <a:buFont typeface="Lucida Grande"/>
              <a:buChar char="_"/>
              <a:defRPr sz="1213" baseline="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654912" indent="0">
              <a:lnSpc>
                <a:spcPct val="100000"/>
              </a:lnSpc>
              <a:spcBef>
                <a:spcPts val="1092"/>
              </a:spcBef>
              <a:buClr>
                <a:srgbClr val="062C39"/>
              </a:buClr>
              <a:buSzPct val="100000"/>
              <a:buFontTx/>
              <a:buNone/>
              <a:defRPr sz="970">
                <a:solidFill>
                  <a:srgbClr val="1F333B"/>
                </a:solidFill>
                <a:latin typeface="Trebuchet MS" panose="020B0603020202020204" pitchFamily="34" charset="0"/>
              </a:defRPr>
            </a:lvl4pPr>
          </a:lstStyle>
          <a:p>
            <a:pPr lvl="0"/>
            <a:r>
              <a:rPr lang="fr-FR" noProof="0"/>
              <a:t>Cliquez pour ajouter du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13" name="Image 12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51A95470-30F6-FC4F-AABE-980EBFE447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17" name="Espace réservé de la date 36">
            <a:extLst>
              <a:ext uri="{FF2B5EF4-FFF2-40B4-BE49-F238E27FC236}">
                <a16:creationId xmlns:a16="http://schemas.microsoft.com/office/drawing/2014/main" id="{3370018D-DFB2-1F44-B84B-17EECE04B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20DCAC6D-FF7B-BC43-8CB1-CDB882BEA094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19" name="Espace réservé du numéro de diapositive 38">
            <a:extLst>
              <a:ext uri="{FF2B5EF4-FFF2-40B4-BE49-F238E27FC236}">
                <a16:creationId xmlns:a16="http://schemas.microsoft.com/office/drawing/2014/main" id="{4B39DB26-EF8B-8440-82E6-69A1625BA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ABC40B43-0F8A-8044-A267-263FC4C63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DE0A0645-730C-E940-8DEF-FAAE67238132}"/>
              </a:ext>
            </a:extLst>
          </p:cNvPr>
          <p:cNvSpPr/>
          <p:nvPr userDrawn="1"/>
        </p:nvSpPr>
        <p:spPr>
          <a:xfrm>
            <a:off x="529411" y="917087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fr-FR" sz="1092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6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id="{7324657E-7643-46E1-BE57-DA97B5E6792A}"/>
              </a:ext>
            </a:extLst>
          </p:cNvPr>
          <p:cNvSpPr/>
          <p:nvPr userDrawn="1"/>
        </p:nvSpPr>
        <p:spPr>
          <a:xfrm>
            <a:off x="940034" y="4213855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9363" y="0"/>
                </a:moveTo>
                <a:lnTo>
                  <a:pt x="18424" y="1983"/>
                </a:lnTo>
                <a:lnTo>
                  <a:pt x="8750" y="8232"/>
                </a:lnTo>
                <a:lnTo>
                  <a:pt x="2258" y="17745"/>
                </a:lnTo>
                <a:lnTo>
                  <a:pt x="0" y="28630"/>
                </a:lnTo>
                <a:lnTo>
                  <a:pt x="1986" y="39569"/>
                </a:lnTo>
                <a:lnTo>
                  <a:pt x="8232" y="49243"/>
                </a:lnTo>
                <a:lnTo>
                  <a:pt x="17745" y="55730"/>
                </a:lnTo>
                <a:lnTo>
                  <a:pt x="28630" y="57989"/>
                </a:lnTo>
                <a:lnTo>
                  <a:pt x="39569" y="56005"/>
                </a:lnTo>
                <a:lnTo>
                  <a:pt x="49243" y="49761"/>
                </a:lnTo>
                <a:lnTo>
                  <a:pt x="55731" y="40248"/>
                </a:lnTo>
                <a:lnTo>
                  <a:pt x="57993" y="29363"/>
                </a:lnTo>
                <a:lnTo>
                  <a:pt x="56010" y="18424"/>
                </a:lnTo>
                <a:lnTo>
                  <a:pt x="49761" y="8750"/>
                </a:lnTo>
                <a:lnTo>
                  <a:pt x="40248" y="2262"/>
                </a:lnTo>
                <a:lnTo>
                  <a:pt x="29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672C8A34-5880-40C5-9094-22C76B10A0E6}"/>
              </a:ext>
            </a:extLst>
          </p:cNvPr>
          <p:cNvSpPr/>
          <p:nvPr userDrawn="1"/>
        </p:nvSpPr>
        <p:spPr>
          <a:xfrm>
            <a:off x="4047623" y="2293514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359" y="0"/>
                </a:moveTo>
                <a:lnTo>
                  <a:pt x="18420" y="1984"/>
                </a:lnTo>
                <a:lnTo>
                  <a:pt x="8746" y="8228"/>
                </a:lnTo>
                <a:lnTo>
                  <a:pt x="2259" y="17741"/>
                </a:lnTo>
                <a:lnTo>
                  <a:pt x="0" y="28626"/>
                </a:lnTo>
                <a:lnTo>
                  <a:pt x="1984" y="39565"/>
                </a:lnTo>
                <a:lnTo>
                  <a:pt x="8228" y="49239"/>
                </a:lnTo>
                <a:lnTo>
                  <a:pt x="17741" y="55726"/>
                </a:lnTo>
                <a:lnTo>
                  <a:pt x="28626" y="57985"/>
                </a:lnTo>
                <a:lnTo>
                  <a:pt x="39565" y="56001"/>
                </a:lnTo>
                <a:lnTo>
                  <a:pt x="49239" y="49757"/>
                </a:lnTo>
                <a:lnTo>
                  <a:pt x="55727" y="40244"/>
                </a:lnTo>
                <a:lnTo>
                  <a:pt x="57989" y="29359"/>
                </a:lnTo>
                <a:lnTo>
                  <a:pt x="56006" y="18420"/>
                </a:lnTo>
                <a:lnTo>
                  <a:pt x="49757" y="8746"/>
                </a:lnTo>
                <a:lnTo>
                  <a:pt x="40244" y="2259"/>
                </a:lnTo>
                <a:lnTo>
                  <a:pt x="29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86A99060-5791-4596-9662-936A81A50D7E}"/>
              </a:ext>
            </a:extLst>
          </p:cNvPr>
          <p:cNvSpPr/>
          <p:nvPr userDrawn="1"/>
        </p:nvSpPr>
        <p:spPr>
          <a:xfrm>
            <a:off x="4870004" y="2826102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364" y="0"/>
                </a:moveTo>
                <a:lnTo>
                  <a:pt x="18425" y="1984"/>
                </a:lnTo>
                <a:lnTo>
                  <a:pt x="8755" y="8228"/>
                </a:lnTo>
                <a:lnTo>
                  <a:pt x="2262" y="17741"/>
                </a:lnTo>
                <a:lnTo>
                  <a:pt x="0" y="28626"/>
                </a:lnTo>
                <a:lnTo>
                  <a:pt x="1982" y="39565"/>
                </a:lnTo>
                <a:lnTo>
                  <a:pt x="8226" y="49239"/>
                </a:lnTo>
                <a:lnTo>
                  <a:pt x="17741" y="55726"/>
                </a:lnTo>
                <a:lnTo>
                  <a:pt x="28629" y="57985"/>
                </a:lnTo>
                <a:lnTo>
                  <a:pt x="39568" y="56001"/>
                </a:lnTo>
                <a:lnTo>
                  <a:pt x="49238" y="49757"/>
                </a:lnTo>
                <a:lnTo>
                  <a:pt x="55731" y="40244"/>
                </a:lnTo>
                <a:lnTo>
                  <a:pt x="57993" y="29359"/>
                </a:lnTo>
                <a:lnTo>
                  <a:pt x="56011" y="18420"/>
                </a:lnTo>
                <a:lnTo>
                  <a:pt x="49767" y="8746"/>
                </a:lnTo>
                <a:lnTo>
                  <a:pt x="40252" y="2259"/>
                </a:lnTo>
                <a:lnTo>
                  <a:pt x="29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88C13781-33AD-48AF-ADCD-C5548FA62B08}"/>
              </a:ext>
            </a:extLst>
          </p:cNvPr>
          <p:cNvSpPr/>
          <p:nvPr userDrawn="1"/>
        </p:nvSpPr>
        <p:spPr>
          <a:xfrm>
            <a:off x="6964453" y="1530430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9363" y="0"/>
                </a:moveTo>
                <a:lnTo>
                  <a:pt x="18421" y="1984"/>
                </a:lnTo>
                <a:lnTo>
                  <a:pt x="8746" y="8228"/>
                </a:lnTo>
                <a:lnTo>
                  <a:pt x="2259" y="17741"/>
                </a:lnTo>
                <a:lnTo>
                  <a:pt x="0" y="28626"/>
                </a:lnTo>
                <a:lnTo>
                  <a:pt x="1984" y="39565"/>
                </a:lnTo>
                <a:lnTo>
                  <a:pt x="8228" y="49239"/>
                </a:lnTo>
                <a:lnTo>
                  <a:pt x="17742" y="55726"/>
                </a:lnTo>
                <a:lnTo>
                  <a:pt x="28630" y="57985"/>
                </a:lnTo>
                <a:lnTo>
                  <a:pt x="39569" y="56001"/>
                </a:lnTo>
                <a:lnTo>
                  <a:pt x="49239" y="49757"/>
                </a:lnTo>
                <a:lnTo>
                  <a:pt x="55732" y="40244"/>
                </a:lnTo>
                <a:lnTo>
                  <a:pt x="57993" y="29359"/>
                </a:lnTo>
                <a:lnTo>
                  <a:pt x="56007" y="18420"/>
                </a:lnTo>
                <a:lnTo>
                  <a:pt x="49757" y="8746"/>
                </a:lnTo>
                <a:lnTo>
                  <a:pt x="40248" y="2259"/>
                </a:lnTo>
                <a:lnTo>
                  <a:pt x="29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16453235-78C8-441B-ABDC-F4B95DDD103E}"/>
              </a:ext>
            </a:extLst>
          </p:cNvPr>
          <p:cNvSpPr/>
          <p:nvPr userDrawn="1"/>
        </p:nvSpPr>
        <p:spPr>
          <a:xfrm>
            <a:off x="8924673" y="1202148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9363" y="0"/>
                </a:moveTo>
                <a:lnTo>
                  <a:pt x="18421" y="1984"/>
                </a:lnTo>
                <a:lnTo>
                  <a:pt x="8746" y="8228"/>
                </a:lnTo>
                <a:lnTo>
                  <a:pt x="2259" y="17741"/>
                </a:lnTo>
                <a:lnTo>
                  <a:pt x="0" y="28626"/>
                </a:lnTo>
                <a:lnTo>
                  <a:pt x="1984" y="39565"/>
                </a:lnTo>
                <a:lnTo>
                  <a:pt x="8228" y="49239"/>
                </a:lnTo>
                <a:lnTo>
                  <a:pt x="17742" y="55727"/>
                </a:lnTo>
                <a:lnTo>
                  <a:pt x="28630" y="57989"/>
                </a:lnTo>
                <a:lnTo>
                  <a:pt x="39569" y="56006"/>
                </a:lnTo>
                <a:lnTo>
                  <a:pt x="49239" y="49757"/>
                </a:lnTo>
                <a:lnTo>
                  <a:pt x="55732" y="40248"/>
                </a:lnTo>
                <a:lnTo>
                  <a:pt x="57993" y="29363"/>
                </a:lnTo>
                <a:lnTo>
                  <a:pt x="56007" y="18421"/>
                </a:lnTo>
                <a:lnTo>
                  <a:pt x="49757" y="8746"/>
                </a:lnTo>
                <a:lnTo>
                  <a:pt x="40248" y="2259"/>
                </a:lnTo>
                <a:lnTo>
                  <a:pt x="29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1B069FA8-B264-4BC1-9AAE-E70DCC06F846}"/>
              </a:ext>
            </a:extLst>
          </p:cNvPr>
          <p:cNvSpPr/>
          <p:nvPr userDrawn="1"/>
        </p:nvSpPr>
        <p:spPr>
          <a:xfrm>
            <a:off x="11226599" y="1548014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9364" y="0"/>
                </a:moveTo>
                <a:lnTo>
                  <a:pt x="18425" y="1984"/>
                </a:lnTo>
                <a:lnTo>
                  <a:pt x="8755" y="8228"/>
                </a:lnTo>
                <a:lnTo>
                  <a:pt x="2262" y="17741"/>
                </a:lnTo>
                <a:lnTo>
                  <a:pt x="0" y="28626"/>
                </a:lnTo>
                <a:lnTo>
                  <a:pt x="1982" y="39565"/>
                </a:lnTo>
                <a:lnTo>
                  <a:pt x="8226" y="49239"/>
                </a:lnTo>
                <a:lnTo>
                  <a:pt x="17741" y="55727"/>
                </a:lnTo>
                <a:lnTo>
                  <a:pt x="28629" y="57989"/>
                </a:lnTo>
                <a:lnTo>
                  <a:pt x="39568" y="56006"/>
                </a:lnTo>
                <a:lnTo>
                  <a:pt x="49238" y="49757"/>
                </a:lnTo>
                <a:lnTo>
                  <a:pt x="55731" y="40248"/>
                </a:lnTo>
                <a:lnTo>
                  <a:pt x="57993" y="29363"/>
                </a:lnTo>
                <a:lnTo>
                  <a:pt x="56011" y="18421"/>
                </a:lnTo>
                <a:lnTo>
                  <a:pt x="49767" y="8746"/>
                </a:lnTo>
                <a:lnTo>
                  <a:pt x="40252" y="2259"/>
                </a:lnTo>
                <a:lnTo>
                  <a:pt x="29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BE846396-BB44-4566-9E1D-E8CFC46FE388}"/>
              </a:ext>
            </a:extLst>
          </p:cNvPr>
          <p:cNvSpPr/>
          <p:nvPr userDrawn="1"/>
        </p:nvSpPr>
        <p:spPr>
          <a:xfrm>
            <a:off x="5939680" y="6014757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363" y="0"/>
                </a:moveTo>
                <a:lnTo>
                  <a:pt x="18424" y="1983"/>
                </a:lnTo>
                <a:lnTo>
                  <a:pt x="8750" y="8232"/>
                </a:lnTo>
                <a:lnTo>
                  <a:pt x="2258" y="17745"/>
                </a:lnTo>
                <a:lnTo>
                  <a:pt x="0" y="28630"/>
                </a:lnTo>
                <a:lnTo>
                  <a:pt x="1986" y="39569"/>
                </a:lnTo>
                <a:lnTo>
                  <a:pt x="8232" y="49243"/>
                </a:lnTo>
                <a:lnTo>
                  <a:pt x="17745" y="55731"/>
                </a:lnTo>
                <a:lnTo>
                  <a:pt x="28630" y="57993"/>
                </a:lnTo>
                <a:lnTo>
                  <a:pt x="39569" y="56010"/>
                </a:lnTo>
                <a:lnTo>
                  <a:pt x="49243" y="49761"/>
                </a:lnTo>
                <a:lnTo>
                  <a:pt x="55731" y="40248"/>
                </a:lnTo>
                <a:lnTo>
                  <a:pt x="57993" y="29363"/>
                </a:lnTo>
                <a:lnTo>
                  <a:pt x="56010" y="18424"/>
                </a:lnTo>
                <a:lnTo>
                  <a:pt x="49761" y="8750"/>
                </a:lnTo>
                <a:lnTo>
                  <a:pt x="40248" y="2262"/>
                </a:lnTo>
                <a:lnTo>
                  <a:pt x="29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C4040EEA-9619-412C-AAC2-1B5EB0F89DA6}"/>
              </a:ext>
            </a:extLst>
          </p:cNvPr>
          <p:cNvSpPr/>
          <p:nvPr userDrawn="1"/>
        </p:nvSpPr>
        <p:spPr>
          <a:xfrm>
            <a:off x="6586094" y="4257817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364" y="0"/>
                </a:moveTo>
                <a:lnTo>
                  <a:pt x="18425" y="1984"/>
                </a:lnTo>
                <a:lnTo>
                  <a:pt x="8755" y="8228"/>
                </a:lnTo>
                <a:lnTo>
                  <a:pt x="2262" y="17742"/>
                </a:lnTo>
                <a:lnTo>
                  <a:pt x="0" y="28630"/>
                </a:lnTo>
                <a:lnTo>
                  <a:pt x="1982" y="39569"/>
                </a:lnTo>
                <a:lnTo>
                  <a:pt x="8226" y="49239"/>
                </a:lnTo>
                <a:lnTo>
                  <a:pt x="17741" y="55732"/>
                </a:lnTo>
                <a:lnTo>
                  <a:pt x="28629" y="57993"/>
                </a:lnTo>
                <a:lnTo>
                  <a:pt x="39568" y="56007"/>
                </a:lnTo>
                <a:lnTo>
                  <a:pt x="49238" y="49757"/>
                </a:lnTo>
                <a:lnTo>
                  <a:pt x="55731" y="40248"/>
                </a:lnTo>
                <a:lnTo>
                  <a:pt x="57993" y="29363"/>
                </a:lnTo>
                <a:lnTo>
                  <a:pt x="56011" y="18421"/>
                </a:lnTo>
                <a:lnTo>
                  <a:pt x="49767" y="8746"/>
                </a:lnTo>
                <a:lnTo>
                  <a:pt x="40252" y="2259"/>
                </a:lnTo>
                <a:lnTo>
                  <a:pt x="29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C95B44A5-FD9E-4828-B35A-0716D11B79E1}"/>
              </a:ext>
            </a:extLst>
          </p:cNvPr>
          <p:cNvSpPr/>
          <p:nvPr userDrawn="1"/>
        </p:nvSpPr>
        <p:spPr>
          <a:xfrm>
            <a:off x="11244185" y="4477030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9363" y="0"/>
                </a:moveTo>
                <a:lnTo>
                  <a:pt x="18421" y="1984"/>
                </a:lnTo>
                <a:lnTo>
                  <a:pt x="8746" y="8228"/>
                </a:lnTo>
                <a:lnTo>
                  <a:pt x="2259" y="17741"/>
                </a:lnTo>
                <a:lnTo>
                  <a:pt x="0" y="28626"/>
                </a:lnTo>
                <a:lnTo>
                  <a:pt x="1984" y="39565"/>
                </a:lnTo>
                <a:lnTo>
                  <a:pt x="8228" y="49239"/>
                </a:lnTo>
                <a:lnTo>
                  <a:pt x="17742" y="55732"/>
                </a:lnTo>
                <a:lnTo>
                  <a:pt x="28630" y="57993"/>
                </a:lnTo>
                <a:lnTo>
                  <a:pt x="39569" y="56007"/>
                </a:lnTo>
                <a:lnTo>
                  <a:pt x="49239" y="49757"/>
                </a:lnTo>
                <a:lnTo>
                  <a:pt x="55732" y="40244"/>
                </a:lnTo>
                <a:lnTo>
                  <a:pt x="57993" y="29359"/>
                </a:lnTo>
                <a:lnTo>
                  <a:pt x="56007" y="18420"/>
                </a:lnTo>
                <a:lnTo>
                  <a:pt x="49757" y="8746"/>
                </a:lnTo>
                <a:lnTo>
                  <a:pt x="40248" y="2259"/>
                </a:lnTo>
                <a:lnTo>
                  <a:pt x="29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539A6192-79BB-4C55-8185-6AC3AFBB46FE}"/>
              </a:ext>
            </a:extLst>
          </p:cNvPr>
          <p:cNvSpPr/>
          <p:nvPr userDrawn="1"/>
        </p:nvSpPr>
        <p:spPr>
          <a:xfrm>
            <a:off x="11175841" y="5480298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9363" y="0"/>
                </a:moveTo>
                <a:lnTo>
                  <a:pt x="18421" y="1986"/>
                </a:lnTo>
                <a:lnTo>
                  <a:pt x="8746" y="8236"/>
                </a:lnTo>
                <a:lnTo>
                  <a:pt x="2259" y="17749"/>
                </a:lnTo>
                <a:lnTo>
                  <a:pt x="0" y="28634"/>
                </a:lnTo>
                <a:lnTo>
                  <a:pt x="1984" y="39573"/>
                </a:lnTo>
                <a:lnTo>
                  <a:pt x="8228" y="49247"/>
                </a:lnTo>
                <a:lnTo>
                  <a:pt x="17742" y="55734"/>
                </a:lnTo>
                <a:lnTo>
                  <a:pt x="28630" y="57993"/>
                </a:lnTo>
                <a:lnTo>
                  <a:pt x="39569" y="56009"/>
                </a:lnTo>
                <a:lnTo>
                  <a:pt x="49239" y="49765"/>
                </a:lnTo>
                <a:lnTo>
                  <a:pt x="55732" y="40252"/>
                </a:lnTo>
                <a:lnTo>
                  <a:pt x="57993" y="29367"/>
                </a:lnTo>
                <a:lnTo>
                  <a:pt x="56007" y="18428"/>
                </a:lnTo>
                <a:lnTo>
                  <a:pt x="49757" y="8754"/>
                </a:lnTo>
                <a:lnTo>
                  <a:pt x="40248" y="2261"/>
                </a:lnTo>
                <a:lnTo>
                  <a:pt x="29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0E36EDBB-051D-4FFB-AE57-E9F61C493591}"/>
              </a:ext>
            </a:extLst>
          </p:cNvPr>
          <p:cNvSpPr/>
          <p:nvPr userDrawn="1"/>
        </p:nvSpPr>
        <p:spPr>
          <a:xfrm>
            <a:off x="2970136" y="5182700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363" y="0"/>
                </a:moveTo>
                <a:lnTo>
                  <a:pt x="18424" y="1983"/>
                </a:lnTo>
                <a:lnTo>
                  <a:pt x="8750" y="8232"/>
                </a:lnTo>
                <a:lnTo>
                  <a:pt x="2258" y="17745"/>
                </a:lnTo>
                <a:lnTo>
                  <a:pt x="0" y="28630"/>
                </a:lnTo>
                <a:lnTo>
                  <a:pt x="1986" y="39569"/>
                </a:lnTo>
                <a:lnTo>
                  <a:pt x="8232" y="49243"/>
                </a:lnTo>
                <a:lnTo>
                  <a:pt x="17745" y="55730"/>
                </a:lnTo>
                <a:lnTo>
                  <a:pt x="28630" y="57989"/>
                </a:lnTo>
                <a:lnTo>
                  <a:pt x="39569" y="56005"/>
                </a:lnTo>
                <a:lnTo>
                  <a:pt x="49243" y="49761"/>
                </a:lnTo>
                <a:lnTo>
                  <a:pt x="55731" y="40248"/>
                </a:lnTo>
                <a:lnTo>
                  <a:pt x="57993" y="29363"/>
                </a:lnTo>
                <a:lnTo>
                  <a:pt x="56010" y="18424"/>
                </a:lnTo>
                <a:lnTo>
                  <a:pt x="49761" y="8750"/>
                </a:lnTo>
                <a:lnTo>
                  <a:pt x="40248" y="2262"/>
                </a:lnTo>
                <a:lnTo>
                  <a:pt x="29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86C63C4A-FD6D-44B2-849F-E9CB41A5436E}"/>
              </a:ext>
            </a:extLst>
          </p:cNvPr>
          <p:cNvSpPr/>
          <p:nvPr userDrawn="1"/>
        </p:nvSpPr>
        <p:spPr>
          <a:xfrm>
            <a:off x="8519957" y="2634520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9363" y="0"/>
                </a:moveTo>
                <a:lnTo>
                  <a:pt x="18421" y="1984"/>
                </a:lnTo>
                <a:lnTo>
                  <a:pt x="8746" y="8228"/>
                </a:lnTo>
                <a:lnTo>
                  <a:pt x="2259" y="17741"/>
                </a:lnTo>
                <a:lnTo>
                  <a:pt x="0" y="28626"/>
                </a:lnTo>
                <a:lnTo>
                  <a:pt x="1984" y="39565"/>
                </a:lnTo>
                <a:lnTo>
                  <a:pt x="8228" y="49239"/>
                </a:lnTo>
                <a:lnTo>
                  <a:pt x="17742" y="55726"/>
                </a:lnTo>
                <a:lnTo>
                  <a:pt x="28630" y="57985"/>
                </a:lnTo>
                <a:lnTo>
                  <a:pt x="39569" y="56001"/>
                </a:lnTo>
                <a:lnTo>
                  <a:pt x="49239" y="49757"/>
                </a:lnTo>
                <a:lnTo>
                  <a:pt x="55732" y="40244"/>
                </a:lnTo>
                <a:lnTo>
                  <a:pt x="57993" y="29359"/>
                </a:lnTo>
                <a:lnTo>
                  <a:pt x="56007" y="18420"/>
                </a:lnTo>
                <a:lnTo>
                  <a:pt x="49757" y="8746"/>
                </a:lnTo>
                <a:lnTo>
                  <a:pt x="40248" y="2259"/>
                </a:lnTo>
                <a:lnTo>
                  <a:pt x="29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4BDF31A2-AB51-4BA2-BC7C-4926C23A8006}"/>
              </a:ext>
            </a:extLst>
          </p:cNvPr>
          <p:cNvSpPr/>
          <p:nvPr userDrawn="1"/>
        </p:nvSpPr>
        <p:spPr>
          <a:xfrm>
            <a:off x="8380684" y="2826102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9363" y="0"/>
                </a:moveTo>
                <a:lnTo>
                  <a:pt x="18424" y="1984"/>
                </a:lnTo>
                <a:lnTo>
                  <a:pt x="8750" y="8228"/>
                </a:lnTo>
                <a:lnTo>
                  <a:pt x="2258" y="17741"/>
                </a:lnTo>
                <a:lnTo>
                  <a:pt x="0" y="28626"/>
                </a:lnTo>
                <a:lnTo>
                  <a:pt x="1986" y="39565"/>
                </a:lnTo>
                <a:lnTo>
                  <a:pt x="8232" y="49239"/>
                </a:lnTo>
                <a:lnTo>
                  <a:pt x="17745" y="55726"/>
                </a:lnTo>
                <a:lnTo>
                  <a:pt x="28630" y="57985"/>
                </a:lnTo>
                <a:lnTo>
                  <a:pt x="39569" y="56001"/>
                </a:lnTo>
                <a:lnTo>
                  <a:pt x="49243" y="49757"/>
                </a:lnTo>
                <a:lnTo>
                  <a:pt x="55731" y="40244"/>
                </a:lnTo>
                <a:lnTo>
                  <a:pt x="57993" y="29359"/>
                </a:lnTo>
                <a:lnTo>
                  <a:pt x="56010" y="18420"/>
                </a:lnTo>
                <a:lnTo>
                  <a:pt x="49761" y="8746"/>
                </a:lnTo>
                <a:lnTo>
                  <a:pt x="40248" y="2259"/>
                </a:lnTo>
                <a:lnTo>
                  <a:pt x="29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31933B3B-3840-4721-9540-2EDFC38FE9DB}"/>
              </a:ext>
            </a:extLst>
          </p:cNvPr>
          <p:cNvSpPr/>
          <p:nvPr userDrawn="1"/>
        </p:nvSpPr>
        <p:spPr>
          <a:xfrm>
            <a:off x="9766445" y="4075199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9363" y="0"/>
                </a:moveTo>
                <a:lnTo>
                  <a:pt x="18424" y="1984"/>
                </a:lnTo>
                <a:lnTo>
                  <a:pt x="8750" y="8228"/>
                </a:lnTo>
                <a:lnTo>
                  <a:pt x="2258" y="17741"/>
                </a:lnTo>
                <a:lnTo>
                  <a:pt x="0" y="28626"/>
                </a:lnTo>
                <a:lnTo>
                  <a:pt x="1986" y="39565"/>
                </a:lnTo>
                <a:lnTo>
                  <a:pt x="8232" y="49239"/>
                </a:lnTo>
                <a:lnTo>
                  <a:pt x="17745" y="55727"/>
                </a:lnTo>
                <a:lnTo>
                  <a:pt x="28630" y="57989"/>
                </a:lnTo>
                <a:lnTo>
                  <a:pt x="39569" y="56006"/>
                </a:lnTo>
                <a:lnTo>
                  <a:pt x="49243" y="49757"/>
                </a:lnTo>
                <a:lnTo>
                  <a:pt x="55731" y="40244"/>
                </a:lnTo>
                <a:lnTo>
                  <a:pt x="57993" y="29359"/>
                </a:lnTo>
                <a:lnTo>
                  <a:pt x="56010" y="18420"/>
                </a:lnTo>
                <a:lnTo>
                  <a:pt x="49761" y="8746"/>
                </a:lnTo>
                <a:lnTo>
                  <a:pt x="40248" y="2259"/>
                </a:lnTo>
                <a:lnTo>
                  <a:pt x="29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0028020D-CDF8-4B47-AE3D-765F8048FE73}"/>
              </a:ext>
            </a:extLst>
          </p:cNvPr>
          <p:cNvSpPr/>
          <p:nvPr userDrawn="1"/>
        </p:nvSpPr>
        <p:spPr>
          <a:xfrm>
            <a:off x="541761" y="918239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rgbClr val="1F333B"/>
            </a:solidFill>
          </a:ln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011E2649-A397-448C-BDE2-6B87F3D76D18}"/>
              </a:ext>
            </a:extLst>
          </p:cNvPr>
          <p:cNvSpPr/>
          <p:nvPr userDrawn="1"/>
        </p:nvSpPr>
        <p:spPr>
          <a:xfrm>
            <a:off x="541761" y="918239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80EDEA85-5185-4446-9FA2-DEAA399D66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827" y="442006"/>
            <a:ext cx="10816725" cy="461408"/>
          </a:xfrm>
        </p:spPr>
        <p:txBody>
          <a:bodyPr vert="horz" wrap="square" lIns="0" tIns="13335" rIns="0" bIns="0" rtlCol="0">
            <a:spAutoFit/>
          </a:bodyPr>
          <a:lstStyle>
            <a:lvl1pPr>
              <a:defRPr lang="fr-FR" sz="2911" b="1" spc="-3" dirty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701" lvl="0">
              <a:lnSpc>
                <a:spcPct val="100000"/>
              </a:lnSpc>
              <a:spcBef>
                <a:spcPts val="64"/>
              </a:spcBef>
            </a:pPr>
            <a:r>
              <a:rPr lang="fr-FR" noProof="0"/>
              <a:t>Cliquez et modifiez le titre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B89A56F-0F56-43BB-831B-627EAAFAAF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0369" y="2134912"/>
            <a:ext cx="2101999" cy="807201"/>
          </a:xfrm>
          <a:noFill/>
        </p:spPr>
        <p:txBody>
          <a:bodyPr/>
          <a:lstStyle>
            <a:lvl1pPr marL="0" indent="0" algn="ctr">
              <a:buClr>
                <a:srgbClr val="062C39"/>
              </a:buClr>
              <a:buSzPct val="30000"/>
              <a:buFont typeface="Arial" panose="020B0604020202020204" pitchFamily="34" charset="0"/>
              <a:buNone/>
              <a:defRPr sz="4002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0" indent="0" algn="ctr">
              <a:buClr>
                <a:srgbClr val="062C39"/>
              </a:buClr>
              <a:buSzPct val="30000"/>
              <a:buFont typeface="Arial" panose="020B0604020202020204" pitchFamily="34" charset="0"/>
              <a:buChar char="•"/>
              <a:defRPr sz="1213" spc="121" baseline="0">
                <a:solidFill>
                  <a:schemeClr val="bg1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noProof="0"/>
              <a:t>XXX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07EEE3C9-6BD9-4C50-BDB2-DE4E928A38B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12" y="2955585"/>
            <a:ext cx="2680238" cy="989182"/>
          </a:xfrm>
          <a:noFill/>
        </p:spPr>
        <p:txBody>
          <a:bodyPr/>
          <a:lstStyle>
            <a:lvl1pPr marL="0" indent="0" algn="ctr">
              <a:buClr>
                <a:srgbClr val="062C39"/>
              </a:buClr>
              <a:buSzPct val="30000"/>
              <a:buFont typeface="Arial" panose="020B0604020202020204" pitchFamily="34" charset="0"/>
              <a:buNone/>
              <a:defRPr sz="4002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0" marR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C39"/>
              </a:buClr>
              <a:buSzPct val="30000"/>
              <a:buFont typeface="Arial" panose="020B0604020202020204" pitchFamily="34" charset="0"/>
              <a:buNone/>
              <a:tabLst/>
              <a:defRPr sz="1213" spc="121" baseline="0">
                <a:solidFill>
                  <a:schemeClr val="bg1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noProof="0"/>
              <a:t>XXX</a:t>
            </a:r>
          </a:p>
          <a:p>
            <a:pPr marL="0" marR="0" lvl="1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C39"/>
              </a:buClr>
              <a:buSzPct val="30000"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Deuxième niveau</a:t>
            </a:r>
          </a:p>
          <a:p>
            <a:pPr lvl="1"/>
            <a:endParaRPr lang="fr-FR" noProof="0"/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E2DD9E7C-94F8-4F56-ADBD-54362C99319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60668" y="1750884"/>
            <a:ext cx="2680238" cy="807201"/>
          </a:xfrm>
          <a:noFill/>
        </p:spPr>
        <p:txBody>
          <a:bodyPr/>
          <a:lstStyle>
            <a:lvl1pPr marL="0" indent="0" algn="ctr">
              <a:buClr>
                <a:srgbClr val="062C39"/>
              </a:buClr>
              <a:buSzPct val="30000"/>
              <a:buFont typeface="Arial" panose="020B0604020202020204" pitchFamily="34" charset="0"/>
              <a:buNone/>
              <a:defRPr sz="4002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0" indent="0" algn="ctr">
              <a:buClr>
                <a:srgbClr val="062C39"/>
              </a:buClr>
              <a:buSzPct val="30000"/>
              <a:buFont typeface="Arial" panose="020B0604020202020204" pitchFamily="34" charset="0"/>
              <a:buChar char="•"/>
              <a:defRPr sz="1213" spc="121" baseline="0">
                <a:solidFill>
                  <a:schemeClr val="bg1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noProof="0"/>
              <a:t>XXX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27210BC0-C0BA-4317-A794-BB3A8D07A0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14870" y="4423901"/>
            <a:ext cx="2171917" cy="807201"/>
          </a:xfrm>
          <a:noFill/>
        </p:spPr>
        <p:txBody>
          <a:bodyPr/>
          <a:lstStyle>
            <a:lvl1pPr marL="0" indent="0" algn="ctr">
              <a:buClr>
                <a:srgbClr val="062C39"/>
              </a:buClr>
              <a:buSzPct val="30000"/>
              <a:buFont typeface="Arial" panose="020B0604020202020204" pitchFamily="34" charset="0"/>
              <a:buNone/>
              <a:defRPr sz="4002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0" indent="0" algn="ctr">
              <a:buClr>
                <a:srgbClr val="062C39"/>
              </a:buClr>
              <a:buSzPct val="30000"/>
              <a:buFont typeface="Arial" panose="020B0604020202020204" pitchFamily="34" charset="0"/>
              <a:buChar char="•"/>
              <a:defRPr sz="1213" spc="121" baseline="0">
                <a:solidFill>
                  <a:schemeClr val="bg1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noProof="0"/>
              <a:t>XXX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3E8DCF55-B224-472C-8F84-E23ABC60DF8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90701" y="4491337"/>
            <a:ext cx="2680238" cy="989182"/>
          </a:xfrm>
          <a:noFill/>
        </p:spPr>
        <p:txBody>
          <a:bodyPr/>
          <a:lstStyle>
            <a:lvl1pPr marL="0" indent="0" algn="ctr">
              <a:buClr>
                <a:srgbClr val="062C39"/>
              </a:buClr>
              <a:buSzPct val="30000"/>
              <a:buFont typeface="Arial" panose="020B0604020202020204" pitchFamily="34" charset="0"/>
              <a:buNone/>
              <a:defRPr sz="4002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0" marR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C39"/>
              </a:buClr>
              <a:buSzPct val="30000"/>
              <a:buFont typeface="Arial" panose="020B0604020202020204" pitchFamily="34" charset="0"/>
              <a:buNone/>
              <a:tabLst/>
              <a:defRPr sz="1213" spc="121" baseline="0">
                <a:solidFill>
                  <a:schemeClr val="bg1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noProof="0"/>
              <a:t>XXX</a:t>
            </a:r>
          </a:p>
          <a:p>
            <a:pPr marL="0" marR="0" lvl="1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C39"/>
              </a:buClr>
              <a:buSzPct val="30000"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Deuxième niveau</a:t>
            </a:r>
          </a:p>
          <a:p>
            <a:pPr lvl="1"/>
            <a:endParaRPr lang="fr-FR" noProof="0"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pic>
        <p:nvPicPr>
          <p:cNvPr id="31" name="Image 30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8C1B2032-A7B2-784A-A61B-F6C50EB340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32" name="Espace réservé de la date 36">
            <a:extLst>
              <a:ext uri="{FF2B5EF4-FFF2-40B4-BE49-F238E27FC236}">
                <a16:creationId xmlns:a16="http://schemas.microsoft.com/office/drawing/2014/main" id="{D6EC13B3-3A00-7143-82F6-64A13A82E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3F53E872-25C9-A14F-85C0-94FF8C1E5E50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33" name="Espace réservé du numéro de diapositive 38">
            <a:extLst>
              <a:ext uri="{FF2B5EF4-FFF2-40B4-BE49-F238E27FC236}">
                <a16:creationId xmlns:a16="http://schemas.microsoft.com/office/drawing/2014/main" id="{F1582433-3DF5-5243-80B4-7FED8A617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38" name="Holder 4">
            <a:extLst>
              <a:ext uri="{FF2B5EF4-FFF2-40B4-BE49-F238E27FC236}">
                <a16:creationId xmlns:a16="http://schemas.microsoft.com/office/drawing/2014/main" id="{24C20263-70A8-9043-BE35-29F5D5934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</p:spTree>
    <p:extLst>
      <p:ext uri="{BB962C8B-B14F-4D97-AF65-F5344CB8AC3E}">
        <p14:creationId xmlns:p14="http://schemas.microsoft.com/office/powerpoint/2010/main" val="2032081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30">
            <a:extLst>
              <a:ext uri="{FF2B5EF4-FFF2-40B4-BE49-F238E27FC236}">
                <a16:creationId xmlns:a16="http://schemas.microsoft.com/office/drawing/2014/main" id="{0028020D-CDF8-4B47-AE3D-765F8048FE73}"/>
              </a:ext>
            </a:extLst>
          </p:cNvPr>
          <p:cNvSpPr/>
          <p:nvPr userDrawn="1"/>
        </p:nvSpPr>
        <p:spPr>
          <a:xfrm>
            <a:off x="541762" y="918239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rgbClr val="1F333B"/>
            </a:solidFill>
          </a:ln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011E2649-A397-448C-BDE2-6B87F3D76D18}"/>
              </a:ext>
            </a:extLst>
          </p:cNvPr>
          <p:cNvSpPr/>
          <p:nvPr userDrawn="1"/>
        </p:nvSpPr>
        <p:spPr>
          <a:xfrm>
            <a:off x="541762" y="918239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80EDEA85-5185-4446-9FA2-DEAA399D66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828" y="442007"/>
            <a:ext cx="10816724" cy="461408"/>
          </a:xfrm>
        </p:spPr>
        <p:txBody>
          <a:bodyPr vert="horz" wrap="square" lIns="0" tIns="13335" rIns="0" bIns="0" rtlCol="0">
            <a:spAutoFit/>
          </a:bodyPr>
          <a:lstStyle>
            <a:lvl1pPr>
              <a:defRPr lang="fr-FR" sz="2911" b="1" spc="-3" baseline="0" dirty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701" lvl="0">
              <a:lnSpc>
                <a:spcPct val="100000"/>
              </a:lnSpc>
              <a:spcBef>
                <a:spcPts val="64"/>
              </a:spcBef>
            </a:pPr>
            <a:r>
              <a:rPr lang="fr-FR" noProof="0"/>
              <a:t>Dates clés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24" hasCustomPrompt="1"/>
          </p:nvPr>
        </p:nvSpPr>
        <p:spPr>
          <a:xfrm>
            <a:off x="1336268" y="1488275"/>
            <a:ext cx="1340119" cy="559908"/>
          </a:xfrm>
        </p:spPr>
        <p:txBody>
          <a:bodyPr vert="horz"/>
          <a:lstStyle>
            <a:lvl1pPr>
              <a:defRPr sz="3638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20XX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4767206" y="1666608"/>
            <a:ext cx="5580205" cy="261290"/>
          </a:xfrm>
        </p:spPr>
        <p:txBody>
          <a:bodyPr vert="horz"/>
          <a:lstStyle>
            <a:lvl1pPr>
              <a:defRPr sz="1698" spc="182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noProof="0"/>
              <a:t>Cliquez pour modifier</a:t>
            </a:r>
          </a:p>
        </p:txBody>
      </p:sp>
      <p:pic>
        <p:nvPicPr>
          <p:cNvPr id="13" name="Image 12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208FF46D-2F0F-8347-BED9-DE4353B4F4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14" name="Espace réservé de la date 36">
            <a:extLst>
              <a:ext uri="{FF2B5EF4-FFF2-40B4-BE49-F238E27FC236}">
                <a16:creationId xmlns:a16="http://schemas.microsoft.com/office/drawing/2014/main" id="{9D8BE5C9-C688-2844-A016-143D4EA10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16571445-AC6B-6642-A60B-357CE8CCC52C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15" name="Espace réservé du numéro de diapositive 38">
            <a:extLst>
              <a:ext uri="{FF2B5EF4-FFF2-40B4-BE49-F238E27FC236}">
                <a16:creationId xmlns:a16="http://schemas.microsoft.com/office/drawing/2014/main" id="{5BDF7BCC-A067-1F40-802F-87AC45FD0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6" name="Holder 4">
            <a:extLst>
              <a:ext uri="{FF2B5EF4-FFF2-40B4-BE49-F238E27FC236}">
                <a16:creationId xmlns:a16="http://schemas.microsoft.com/office/drawing/2014/main" id="{2344603E-C114-374C-B64A-E3C81C76F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  <p:cxnSp>
        <p:nvCxnSpPr>
          <p:cNvPr id="12" name="Connecteur droit 32">
            <a:extLst>
              <a:ext uri="{FF2B5EF4-FFF2-40B4-BE49-F238E27FC236}">
                <a16:creationId xmlns:a16="http://schemas.microsoft.com/office/drawing/2014/main" id="{919B2351-BAF4-BD45-B3DB-2FFEE997B77C}"/>
              </a:ext>
            </a:extLst>
          </p:cNvPr>
          <p:cNvCxnSpPr/>
          <p:nvPr userDrawn="1"/>
        </p:nvCxnSpPr>
        <p:spPr>
          <a:xfrm>
            <a:off x="2722597" y="1811729"/>
            <a:ext cx="1663596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98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mpil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8C933A80-D7D0-4599-8291-B29F1E82D7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3663" y="1623288"/>
            <a:ext cx="6861185" cy="37327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547"/>
              </a:spcAft>
              <a:buClr>
                <a:schemeClr val="bg1"/>
              </a:buClr>
              <a:buSzPct val="33000"/>
              <a:buFont typeface="Arial" panose="020B0604020202020204" pitchFamily="34" charset="0"/>
              <a:buNone/>
              <a:defRPr sz="2426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indent="0" defTabSz="547754">
              <a:lnSpc>
                <a:spcPct val="100000"/>
              </a:lnSpc>
              <a:spcAft>
                <a:spcPts val="2911"/>
              </a:spcAft>
              <a:buClr>
                <a:schemeClr val="bg1"/>
              </a:buClr>
              <a:buSzPct val="30000"/>
              <a:buFont typeface="Arial" panose="020B0604020202020204" pitchFamily="34" charset="0"/>
              <a:buChar char="•"/>
              <a:defRPr sz="1425">
                <a:solidFill>
                  <a:srgbClr val="1F333B"/>
                </a:solidFill>
                <a:latin typeface="Trebuchet MS" panose="020B0603020202020204" pitchFamily="34" charset="0"/>
              </a:defRPr>
            </a:lvl2pPr>
            <a:lvl3pPr marL="207935" indent="-207935">
              <a:lnSpc>
                <a:spcPct val="100000"/>
              </a:lnSpc>
              <a:spcAft>
                <a:spcPts val="1092"/>
              </a:spcAft>
              <a:buFont typeface="Arial" panose="020B0604020202020204" pitchFamily="34" charset="0"/>
              <a:buChar char="•"/>
              <a:defRPr sz="1152">
                <a:solidFill>
                  <a:srgbClr val="1F333B"/>
                </a:solidFill>
                <a:latin typeface="Trebuchet MS" panose="020B0603020202020204" pitchFamily="34" charset="0"/>
              </a:defRPr>
            </a:lvl3pPr>
            <a:lvl4pPr marL="0" indent="0">
              <a:lnSpc>
                <a:spcPct val="100000"/>
              </a:lnSpc>
              <a:buClr>
                <a:schemeClr val="bg1"/>
              </a:buClr>
              <a:buSzPct val="30000"/>
              <a:buFont typeface="Arial" panose="020B0604020202020204" pitchFamily="34" charset="0"/>
              <a:buChar char="•"/>
              <a:defRPr sz="940">
                <a:solidFill>
                  <a:srgbClr val="1F333B"/>
                </a:solidFill>
                <a:latin typeface="Trebuchet MS" panose="020B0603020202020204" pitchFamily="34" charset="0"/>
              </a:defRPr>
            </a:lvl4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C933A80-D7D0-4599-8291-B29F1E82D7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73663" y="3795052"/>
            <a:ext cx="6861185" cy="37327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547"/>
              </a:spcAft>
              <a:buClr>
                <a:schemeClr val="bg1"/>
              </a:buClr>
              <a:buSzPct val="33000"/>
              <a:buFont typeface="Arial" panose="020B0604020202020204" pitchFamily="34" charset="0"/>
              <a:buNone/>
              <a:defRPr sz="2426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indent="0" defTabSz="547754">
              <a:lnSpc>
                <a:spcPct val="100000"/>
              </a:lnSpc>
              <a:spcAft>
                <a:spcPts val="2911"/>
              </a:spcAft>
              <a:buClr>
                <a:schemeClr val="bg1"/>
              </a:buClr>
              <a:buSzPct val="30000"/>
              <a:buFont typeface="Arial" panose="020B0604020202020204" pitchFamily="34" charset="0"/>
              <a:buChar char="•"/>
              <a:defRPr sz="1425">
                <a:solidFill>
                  <a:srgbClr val="1F333B"/>
                </a:solidFill>
                <a:latin typeface="Trebuchet MS" panose="020B0603020202020204" pitchFamily="34" charset="0"/>
              </a:defRPr>
            </a:lvl2pPr>
            <a:lvl3pPr marL="207935" indent="-207935">
              <a:lnSpc>
                <a:spcPct val="100000"/>
              </a:lnSpc>
              <a:spcAft>
                <a:spcPts val="1092"/>
              </a:spcAft>
              <a:buFont typeface="Arial" panose="020B0604020202020204" pitchFamily="34" charset="0"/>
              <a:buChar char="•"/>
              <a:defRPr sz="1152">
                <a:solidFill>
                  <a:srgbClr val="1F333B"/>
                </a:solidFill>
                <a:latin typeface="Trebuchet MS" panose="020B0603020202020204" pitchFamily="34" charset="0"/>
              </a:defRPr>
            </a:lvl3pPr>
            <a:lvl4pPr marL="0" indent="0">
              <a:lnSpc>
                <a:spcPct val="100000"/>
              </a:lnSpc>
              <a:buClr>
                <a:schemeClr val="bg1"/>
              </a:buClr>
              <a:buSzPct val="30000"/>
              <a:buFont typeface="Arial" panose="020B0604020202020204" pitchFamily="34" charset="0"/>
              <a:buChar char="•"/>
              <a:defRPr sz="940">
                <a:solidFill>
                  <a:srgbClr val="1F333B"/>
                </a:solidFill>
                <a:latin typeface="Trebuchet MS" panose="020B0603020202020204" pitchFamily="34" charset="0"/>
              </a:defRPr>
            </a:lvl4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F0985888-981F-4E00-9CAC-DD55986921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9002" y="2135183"/>
            <a:ext cx="6898817" cy="1343894"/>
          </a:xfrm>
        </p:spPr>
        <p:txBody>
          <a:bodyPr/>
          <a:lstStyle>
            <a:lvl1pPr marL="0" indent="0">
              <a:spcAft>
                <a:spcPts val="1819"/>
              </a:spcAft>
              <a:buClr>
                <a:schemeClr val="bg1"/>
              </a:buClr>
              <a:buSzPct val="30000"/>
              <a:buFont typeface="Arial" panose="020B0604020202020204" pitchFamily="34" charset="0"/>
              <a:buNone/>
              <a:defRPr sz="2183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indent="0">
              <a:lnSpc>
                <a:spcPts val="2062"/>
              </a:lnSpc>
              <a:spcAft>
                <a:spcPts val="1819"/>
              </a:spcAft>
              <a:buClr>
                <a:srgbClr val="062C39"/>
              </a:buClr>
              <a:buSzPct val="50000"/>
              <a:buFontTx/>
              <a:buNone/>
              <a:defRPr sz="1455" baseline="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spcAft>
                <a:spcPts val="1819"/>
              </a:spcAft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noProof="0"/>
              <a:t>Cliquez pour ajouter du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endParaRPr lang="fr-FR" noProof="0"/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F0985888-981F-4E00-9CAC-DD55986921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9002" y="4306948"/>
            <a:ext cx="6898817" cy="1343894"/>
          </a:xfrm>
        </p:spPr>
        <p:txBody>
          <a:bodyPr/>
          <a:lstStyle>
            <a:lvl1pPr marL="0" indent="0">
              <a:spcAft>
                <a:spcPts val="1819"/>
              </a:spcAft>
              <a:buClr>
                <a:schemeClr val="bg1"/>
              </a:buClr>
              <a:buSzPct val="30000"/>
              <a:buFont typeface="Arial" panose="020B0604020202020204" pitchFamily="34" charset="0"/>
              <a:buNone/>
              <a:defRPr sz="2183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indent="0">
              <a:lnSpc>
                <a:spcPts val="2062"/>
              </a:lnSpc>
              <a:spcAft>
                <a:spcPts val="1819"/>
              </a:spcAft>
              <a:buClr>
                <a:srgbClr val="062C39"/>
              </a:buClr>
              <a:buSzPct val="50000"/>
              <a:buFontTx/>
              <a:buNone/>
              <a:defRPr sz="1455" baseline="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spcAft>
                <a:spcPts val="1819"/>
              </a:spcAft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noProof="0"/>
              <a:t>Cliquez pour ajouter du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endParaRPr lang="fr-FR" noProof="0"/>
          </a:p>
        </p:txBody>
      </p:sp>
      <p:sp>
        <p:nvSpPr>
          <p:cNvPr id="29" name="Espace réservé du texte 19">
            <a:extLst>
              <a:ext uri="{FF2B5EF4-FFF2-40B4-BE49-F238E27FC236}">
                <a16:creationId xmlns:a16="http://schemas.microsoft.com/office/drawing/2014/main" id="{81836354-ACA7-4708-B15A-16E598F075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827" y="442006"/>
            <a:ext cx="10816725" cy="461408"/>
          </a:xfrm>
        </p:spPr>
        <p:txBody>
          <a:bodyPr vert="horz" wrap="square" lIns="0" tIns="13335" rIns="0" bIns="0" rtlCol="0">
            <a:spAutoFit/>
          </a:bodyPr>
          <a:lstStyle>
            <a:lvl1pPr>
              <a:defRPr lang="fr-FR" sz="2911" b="1" spc="-3" dirty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701" lvl="0">
              <a:lnSpc>
                <a:spcPct val="100000"/>
              </a:lnSpc>
              <a:spcBef>
                <a:spcPts val="64"/>
              </a:spcBef>
            </a:pPr>
            <a:r>
              <a:rPr lang="fr-FR" noProof="0"/>
              <a:t>Cliquez et modifiez le titre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pic>
        <p:nvPicPr>
          <p:cNvPr id="14" name="Image 13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3683610A-BEED-284C-9722-FD403D7C3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15" name="Espace réservé de la date 36">
            <a:extLst>
              <a:ext uri="{FF2B5EF4-FFF2-40B4-BE49-F238E27FC236}">
                <a16:creationId xmlns:a16="http://schemas.microsoft.com/office/drawing/2014/main" id="{F6659EAA-A603-8546-B610-D61FFE294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56BCFF4A-4DE5-F544-9D91-8BBEF698058D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16" name="Espace réservé du numéro de diapositive 38">
            <a:extLst>
              <a:ext uri="{FF2B5EF4-FFF2-40B4-BE49-F238E27FC236}">
                <a16:creationId xmlns:a16="http://schemas.microsoft.com/office/drawing/2014/main" id="{8FFCDC69-B0EC-B94A-8DC0-15876A29C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D25A6854-A2B7-7A48-9616-FA9D8949D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486C7646-0C65-EB40-8867-A899D8400F01}"/>
              </a:ext>
            </a:extLst>
          </p:cNvPr>
          <p:cNvSpPr/>
          <p:nvPr userDrawn="1"/>
        </p:nvSpPr>
        <p:spPr>
          <a:xfrm>
            <a:off x="529411" y="917087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fr-FR" sz="1092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27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blo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F0985888-981F-4E00-9CAC-DD55986921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2853" y="2411948"/>
            <a:ext cx="2029433" cy="1146334"/>
          </a:xfrm>
        </p:spPr>
        <p:txBody>
          <a:bodyPr/>
          <a:lstStyle>
            <a:lvl1pPr marL="0" indent="0">
              <a:spcAft>
                <a:spcPts val="1819"/>
              </a:spcAft>
              <a:buClr>
                <a:schemeClr val="bg1"/>
              </a:buClr>
              <a:buSzPct val="30000"/>
              <a:buFont typeface="Arial" panose="020B0604020202020204" pitchFamily="34" charset="0"/>
              <a:buNone/>
              <a:defRPr sz="2183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indent="0">
              <a:lnSpc>
                <a:spcPts val="2062"/>
              </a:lnSpc>
              <a:spcAft>
                <a:spcPts val="1819"/>
              </a:spcAft>
              <a:buClr>
                <a:srgbClr val="062C39"/>
              </a:buClr>
              <a:buSzPct val="50000"/>
              <a:buFontTx/>
              <a:buNone/>
              <a:defRPr sz="1455" baseline="0">
                <a:solidFill>
                  <a:schemeClr val="tx1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noProof="0"/>
              <a:t>Cliquez pour modifier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59002" y="1904144"/>
            <a:ext cx="2033284" cy="410599"/>
          </a:xfrm>
        </p:spPr>
        <p:txBody>
          <a:bodyPr vert="horz"/>
          <a:lstStyle>
            <a:lvl1pPr>
              <a:defRPr sz="2668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XX.XX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F0985888-981F-4E00-9CAC-DD55986921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25860" y="2411948"/>
            <a:ext cx="2046663" cy="1146334"/>
          </a:xfrm>
        </p:spPr>
        <p:txBody>
          <a:bodyPr/>
          <a:lstStyle>
            <a:lvl1pPr marL="0" indent="0">
              <a:spcAft>
                <a:spcPts val="1819"/>
              </a:spcAft>
              <a:buClr>
                <a:schemeClr val="bg1"/>
              </a:buClr>
              <a:buSzPct val="30000"/>
              <a:buFont typeface="Arial" panose="020B0604020202020204" pitchFamily="34" charset="0"/>
              <a:buNone/>
              <a:defRPr sz="2183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indent="0">
              <a:lnSpc>
                <a:spcPts val="2062"/>
              </a:lnSpc>
              <a:spcAft>
                <a:spcPts val="1819"/>
              </a:spcAft>
              <a:buClr>
                <a:srgbClr val="062C39"/>
              </a:buClr>
              <a:buSzPct val="50000"/>
              <a:buFontTx/>
              <a:buNone/>
              <a:defRPr sz="1455" baseline="0">
                <a:solidFill>
                  <a:schemeClr val="tx1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noProof="0"/>
              <a:t>Cliquez pour modifier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quarter" idx="34" hasCustomPrompt="1"/>
          </p:nvPr>
        </p:nvSpPr>
        <p:spPr>
          <a:xfrm>
            <a:off x="3739239" y="1904144"/>
            <a:ext cx="2033284" cy="410599"/>
          </a:xfrm>
        </p:spPr>
        <p:txBody>
          <a:bodyPr vert="horz"/>
          <a:lstStyle>
            <a:lvl1pPr>
              <a:defRPr sz="2668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XX.XX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F0985888-981F-4E00-9CAC-DD55986921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06098" y="2411948"/>
            <a:ext cx="2046663" cy="1146334"/>
          </a:xfrm>
        </p:spPr>
        <p:txBody>
          <a:bodyPr/>
          <a:lstStyle>
            <a:lvl1pPr marL="0" indent="0">
              <a:spcAft>
                <a:spcPts val="1819"/>
              </a:spcAft>
              <a:buClr>
                <a:schemeClr val="bg1"/>
              </a:buClr>
              <a:buSzPct val="30000"/>
              <a:buFont typeface="Arial" panose="020B0604020202020204" pitchFamily="34" charset="0"/>
              <a:buNone/>
              <a:defRPr sz="2183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indent="0">
              <a:lnSpc>
                <a:spcPts val="2062"/>
              </a:lnSpc>
              <a:spcAft>
                <a:spcPts val="1819"/>
              </a:spcAft>
              <a:buClr>
                <a:srgbClr val="062C39"/>
              </a:buClr>
              <a:buSzPct val="50000"/>
              <a:buFontTx/>
              <a:buNone/>
              <a:defRPr sz="1455" baseline="0">
                <a:solidFill>
                  <a:schemeClr val="tx1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noProof="0"/>
              <a:t>Cliquez pour modifier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24" name="Espace réservé du contenu 3"/>
          <p:cNvSpPr>
            <a:spLocks noGrp="1"/>
          </p:cNvSpPr>
          <p:nvPr>
            <p:ph sz="quarter" idx="36" hasCustomPrompt="1"/>
          </p:nvPr>
        </p:nvSpPr>
        <p:spPr>
          <a:xfrm>
            <a:off x="6419476" y="1904144"/>
            <a:ext cx="2033284" cy="410599"/>
          </a:xfrm>
        </p:spPr>
        <p:txBody>
          <a:bodyPr vert="horz"/>
          <a:lstStyle>
            <a:lvl1pPr>
              <a:defRPr sz="2668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XX.XX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F0985888-981F-4E00-9CAC-DD55986921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40124" y="2411948"/>
            <a:ext cx="2046663" cy="1146334"/>
          </a:xfrm>
        </p:spPr>
        <p:txBody>
          <a:bodyPr/>
          <a:lstStyle>
            <a:lvl1pPr marL="0" indent="0">
              <a:spcAft>
                <a:spcPts val="1819"/>
              </a:spcAft>
              <a:buClr>
                <a:schemeClr val="bg1"/>
              </a:buClr>
              <a:buSzPct val="30000"/>
              <a:buFont typeface="Arial" panose="020B0604020202020204" pitchFamily="34" charset="0"/>
              <a:buNone/>
              <a:defRPr sz="2183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indent="0">
              <a:lnSpc>
                <a:spcPts val="2062"/>
              </a:lnSpc>
              <a:spcAft>
                <a:spcPts val="1819"/>
              </a:spcAft>
              <a:buClr>
                <a:srgbClr val="062C39"/>
              </a:buClr>
              <a:buSzPct val="50000"/>
              <a:buFontTx/>
              <a:buNone/>
              <a:defRPr sz="1455" baseline="0">
                <a:solidFill>
                  <a:schemeClr val="tx1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noProof="0"/>
              <a:t>Cliquez pour modifier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26" name="Espace réservé du contenu 3"/>
          <p:cNvSpPr>
            <a:spLocks noGrp="1"/>
          </p:cNvSpPr>
          <p:nvPr>
            <p:ph sz="quarter" idx="38" hasCustomPrompt="1"/>
          </p:nvPr>
        </p:nvSpPr>
        <p:spPr>
          <a:xfrm>
            <a:off x="9053503" y="1904144"/>
            <a:ext cx="2033284" cy="410599"/>
          </a:xfrm>
        </p:spPr>
        <p:txBody>
          <a:bodyPr vert="horz"/>
          <a:lstStyle>
            <a:lvl1pPr>
              <a:defRPr sz="2668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XX.XX</a:t>
            </a:r>
          </a:p>
        </p:txBody>
      </p:sp>
      <p:sp>
        <p:nvSpPr>
          <p:cNvPr id="29" name="Espace réservé du texte 19">
            <a:extLst>
              <a:ext uri="{FF2B5EF4-FFF2-40B4-BE49-F238E27FC236}">
                <a16:creationId xmlns:a16="http://schemas.microsoft.com/office/drawing/2014/main" id="{81836354-ACA7-4708-B15A-16E598F075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827" y="442006"/>
            <a:ext cx="10816725" cy="461408"/>
          </a:xfrm>
        </p:spPr>
        <p:txBody>
          <a:bodyPr vert="horz" wrap="square" lIns="0" tIns="13335" rIns="0" bIns="0" rtlCol="0">
            <a:spAutoFit/>
          </a:bodyPr>
          <a:lstStyle>
            <a:lvl1pPr>
              <a:defRPr lang="fr-FR" sz="2911" b="1" spc="-3" dirty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701" lvl="0">
              <a:lnSpc>
                <a:spcPct val="100000"/>
              </a:lnSpc>
              <a:spcBef>
                <a:spcPts val="64"/>
              </a:spcBef>
            </a:pPr>
            <a:r>
              <a:rPr lang="fr-FR" noProof="0"/>
              <a:t>Cliquez et modifiez le titre</a:t>
            </a: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902F5B71-84CD-421A-83AB-FD20A7D4125F}"/>
              </a:ext>
            </a:extLst>
          </p:cNvPr>
          <p:cNvSpPr/>
          <p:nvPr userDrawn="1"/>
        </p:nvSpPr>
        <p:spPr>
          <a:xfrm>
            <a:off x="0" y="6354315"/>
            <a:ext cx="12192000" cy="503279"/>
          </a:xfrm>
          <a:custGeom>
            <a:avLst/>
            <a:gdLst/>
            <a:ahLst/>
            <a:cxnLst/>
            <a:rect l="l" t="t" r="r" b="b"/>
            <a:pathLst>
              <a:path w="20104100" h="829945">
                <a:moveTo>
                  <a:pt x="0" y="829826"/>
                </a:moveTo>
                <a:lnTo>
                  <a:pt x="20104055" y="829826"/>
                </a:lnTo>
                <a:lnTo>
                  <a:pt x="20104055" y="0"/>
                </a:lnTo>
                <a:lnTo>
                  <a:pt x="0" y="0"/>
                </a:lnTo>
                <a:lnTo>
                  <a:pt x="0" y="82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sz="1092" noProof="0"/>
          </a:p>
        </p:txBody>
      </p:sp>
      <p:pic>
        <p:nvPicPr>
          <p:cNvPr id="33" name="Image 32" descr="Une image contenant meubles&#10;&#10;Description générée avec un niveau de confiance très élevé">
            <a:extLst>
              <a:ext uri="{FF2B5EF4-FFF2-40B4-BE49-F238E27FC236}">
                <a16:creationId xmlns:a16="http://schemas.microsoft.com/office/drawing/2014/main" id="{4C693D2F-06B7-3846-B8D4-3C7E856B8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" y="6516381"/>
            <a:ext cx="859041" cy="169485"/>
          </a:xfrm>
          <a:prstGeom prst="rect">
            <a:avLst/>
          </a:prstGeom>
        </p:spPr>
      </p:pic>
      <p:sp>
        <p:nvSpPr>
          <p:cNvPr id="34" name="Espace réservé de la date 36">
            <a:extLst>
              <a:ext uri="{FF2B5EF4-FFF2-40B4-BE49-F238E27FC236}">
                <a16:creationId xmlns:a16="http://schemas.microsoft.com/office/drawing/2014/main" id="{E7995A59-F940-EF4A-9E9C-38DFA0F74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3816" y="6531646"/>
            <a:ext cx="1279197" cy="130645"/>
          </a:xfrm>
          <a:prstGeom prst="rect">
            <a:avLst/>
          </a:prstGeom>
        </p:spPr>
        <p:txBody>
          <a:bodyPr/>
          <a:lstStyle>
            <a:lvl1pPr algn="r">
              <a:defRPr sz="849" spc="182">
                <a:solidFill>
                  <a:srgbClr val="062C39"/>
                </a:solidFill>
                <a:latin typeface="Trebuchet MS" panose="020B0603020202020204" pitchFamily="34" charset="0"/>
              </a:defRPr>
            </a:lvl1pPr>
          </a:lstStyle>
          <a:p>
            <a:fld id="{E54EBB0E-3EA0-6D4E-B6EB-D48C954E6648}" type="datetime4">
              <a:rPr lang="fr-FR" noProof="0" smtClean="0"/>
              <a:t>27 octobre 2020</a:t>
            </a:fld>
            <a:endParaRPr lang="fr-FR" noProof="0"/>
          </a:p>
        </p:txBody>
      </p:sp>
      <p:sp>
        <p:nvSpPr>
          <p:cNvPr id="35" name="Espace réservé du numéro de diapositive 38">
            <a:extLst>
              <a:ext uri="{FF2B5EF4-FFF2-40B4-BE49-F238E27FC236}">
                <a16:creationId xmlns:a16="http://schemas.microsoft.com/office/drawing/2014/main" id="{745B9C82-D329-B447-AF53-17BCB7D28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1"/>
            <a:ext cx="308766" cy="130645"/>
          </a:xfrm>
          <a:prstGeom prst="rect">
            <a:avLst/>
          </a:prstGeom>
        </p:spPr>
        <p:txBody>
          <a:bodyPr/>
          <a:lstStyle>
            <a:lvl1pPr algn="ctr">
              <a:defRPr sz="849" b="1">
                <a:solidFill>
                  <a:srgbClr val="1F333B"/>
                </a:solidFill>
                <a:latin typeface="Trebuchet MS" panose="020B0603020202020204" pitchFamily="34" charset="0"/>
              </a:defRPr>
            </a:lvl1pPr>
          </a:lstStyle>
          <a:p>
            <a:fld id="{B6F15528-21DE-4FAA-801E-634DDDAF4B2B}" type="slidenum">
              <a:rPr lang="fr-FR" noProof="0" smtClean="0"/>
              <a:pPr/>
              <a:t>‹#›</a:t>
            </a:fld>
            <a:endParaRPr lang="fr-FR" noProof="0"/>
          </a:p>
        </p:txBody>
      </p:sp>
      <p:sp>
        <p:nvSpPr>
          <p:cNvPr id="36" name="Holder 4">
            <a:extLst>
              <a:ext uri="{FF2B5EF4-FFF2-40B4-BE49-F238E27FC236}">
                <a16:creationId xmlns:a16="http://schemas.microsoft.com/office/drawing/2014/main" id="{714D3A83-90D0-E440-9440-D89E541E6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" b="0" i="0" spc="182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pPr marL="7701" algn="ctr">
              <a:spcBef>
                <a:spcPts val="9"/>
              </a:spcBef>
            </a:pPr>
            <a:r>
              <a:rPr lang="fr-FR"/>
              <a:t>- Usage interne - </a:t>
            </a: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8E42F958-64FE-814D-9B6D-C561DAF31D0D}"/>
              </a:ext>
            </a:extLst>
          </p:cNvPr>
          <p:cNvSpPr/>
          <p:nvPr userDrawn="1"/>
        </p:nvSpPr>
        <p:spPr>
          <a:xfrm>
            <a:off x="529411" y="917087"/>
            <a:ext cx="284583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21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fr-FR" sz="1092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92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180319-Naos-GABARIT-PP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9"/>
            <a:ext cx="12192000" cy="6853761"/>
          </a:xfrm>
          <a:prstGeom prst="rect">
            <a:avLst/>
          </a:prstGeom>
        </p:spPr>
      </p:pic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FABAE266-D678-4C25-8EAD-F871F3E30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5270" y="3983493"/>
            <a:ext cx="7401461" cy="791337"/>
          </a:xfrm>
        </p:spPr>
        <p:txBody>
          <a:bodyPr/>
          <a:lstStyle>
            <a:lvl1pPr algn="ctr">
              <a:lnSpc>
                <a:spcPts val="3335"/>
              </a:lnSpc>
              <a:defRPr sz="1455" b="1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noProof="0"/>
              <a:t>Nom et email de l’auteur – Cliquez ici pour changer le texte</a:t>
            </a:r>
          </a:p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24826" y="2597261"/>
            <a:ext cx="3234769" cy="298618"/>
          </a:xfrm>
        </p:spPr>
        <p:txBody>
          <a:bodyPr vert="horz"/>
          <a:lstStyle>
            <a:lvl1pPr>
              <a:defRPr sz="1940" b="1" spc="182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WE CARE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386193" y="3013131"/>
            <a:ext cx="3974145" cy="298618"/>
          </a:xfrm>
        </p:spPr>
        <p:txBody>
          <a:bodyPr vert="horz"/>
          <a:lstStyle>
            <a:lvl1pPr algn="ctr">
              <a:defRPr sz="1940" b="0" spc="182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FOR YOUR FEEDBACK</a:t>
            </a:r>
          </a:p>
        </p:txBody>
      </p:sp>
    </p:spTree>
    <p:extLst>
      <p:ext uri="{BB962C8B-B14F-4D97-AF65-F5344CB8AC3E}">
        <p14:creationId xmlns:p14="http://schemas.microsoft.com/office/powerpoint/2010/main" val="624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EAAA1-90D1-4AC6-951A-E03C52CE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B4D565-3F76-4FFB-9C22-D65CE6A55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6F4926-61DB-4683-8B40-19BEADED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6F3013-DDDE-462D-AB6B-05001CF7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FEA2EE-ADEB-453F-AC2B-80FBA44C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29B2B-7512-4542-8902-B560206E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C9305-6E71-49A6-B1D9-3116CD288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42E25E-0F64-4A16-825F-B49A70568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922613-C068-4735-9738-FCC3E39E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C61889-DC51-42FE-828C-276BF1A3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6787DC-F23A-4F1C-A438-2E9FEBD3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9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663BC-6BED-4DF9-8019-4B57DEEEB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CAB79D-63E2-4DC3-BE24-A3D088A82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1DB891-DC44-4E52-9FB1-E9076054C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64C8AA-F2B1-4868-8857-AA3EAB534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75CF3B-7027-4DD4-9EE0-ECED81AFE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85DD5AB-F518-4327-8373-9D06FC27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3971AB-118E-4BA2-8D88-E4CBD852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1A512C-A562-4743-99FF-7DD24DFB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4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92F54-780F-4B67-A4B5-E181B23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C7C831-9103-4E3C-8910-A65003FE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6CBA8F-93F3-4A1B-9582-3B783574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C7F8F5-0226-45ED-8C7C-DE6CB6CA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5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4069D0-80F3-4144-8A47-7227167C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BDBEA5-CEE3-41BA-8DD1-9CBB3ED8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F6CFCA-7306-422F-92A1-9C4F5ABA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8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A323D-EFDF-4A0E-AA2B-6795BE25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F9DF85-D472-4D79-9B4A-DDDB7ABA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884E39-D5F2-463A-B7D3-601288749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D11730-2F13-4E74-B05A-E321069A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D2A4CE-BEFF-4C70-A06D-3B0C11B6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ECC0A6-3A7F-4BF5-842F-D46364F6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80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BD130-616A-4D8A-9176-7CF06E8E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53FFFF6-2370-497A-BAB1-F15D37E00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A9AF74-9461-47BA-BA90-B4E175AB0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BE1D2F-E190-42AF-9ACF-C2DEEE03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ADDA1F-E192-4AF3-9E7D-FF3A15E3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6A15EF-8FBA-4F90-91F3-0A3F993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28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55230E-C0F5-4F13-9609-D8D281E6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5EB473-A5F5-47D0-A58F-B2FB5CC2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9B41E-F636-4C4A-8FB4-2782B9691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30DA-DB0A-4587-A532-E7921C93CFCA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D9F38E-0AB9-4ADB-B326-CA5912BA9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7308FE-2F9D-4E5C-B631-2AF1CE460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9AA7-F2C6-491C-949B-CE0FAA1FDE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6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5127" y="442046"/>
            <a:ext cx="7401744" cy="6386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rgbClr val="1F333B"/>
                </a:solidFill>
                <a:latin typeface="Trebuchet MS"/>
                <a:cs typeface="Trebuchet MS"/>
              </a:defRPr>
            </a:lvl1pPr>
          </a:lstStyle>
          <a:p>
            <a:endParaRPr lang="fr-FR" noProof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2348" y="1608706"/>
            <a:ext cx="98073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fr-FR" noProof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2682682" y="6797011"/>
            <a:ext cx="184731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92" noProof="0"/>
          </a:p>
        </p:txBody>
      </p:sp>
    </p:spTree>
    <p:extLst>
      <p:ext uri="{BB962C8B-B14F-4D97-AF65-F5344CB8AC3E}">
        <p14:creationId xmlns:p14="http://schemas.microsoft.com/office/powerpoint/2010/main" val="311608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hdr="0"/>
  <p:txStyles>
    <p:titleStyle>
      <a:lvl1pPr>
        <a:defRPr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9.png"/><Relationship Id="rId4" Type="http://schemas.openxmlformats.org/officeDocument/2006/relationships/hyperlink" Target="https://merchants.google.com/signup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support.google.com/merchants/answer/7052112?visit_id=637384308688805121-3317283255&amp;rd=1" TargetMode="Externa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43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4.png"/><Relationship Id="rId7" Type="http://schemas.openxmlformats.org/officeDocument/2006/relationships/hyperlink" Target="https://support.google.com/merchants/answer/7052112?visit_id=637384308688805121-3317283255&amp;rd=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hyperlink" Target="https://support.google.com/merchants/answer/160637?hl=e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4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hyperlink" Target="https://datastudio.google.com/" TargetMode="External"/><Relationship Id="rId4" Type="http://schemas.openxmlformats.org/officeDocument/2006/relationships/hyperlink" Target="https://fr.semrush.com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semrush.com/" TargetMode="External"/><Relationship Id="rId3" Type="http://schemas.openxmlformats.org/officeDocument/2006/relationships/image" Target="../media/image80.gif"/><Relationship Id="rId7" Type="http://schemas.openxmlformats.org/officeDocument/2006/relationships/hyperlink" Target="https://skillshop.exceedlms.com/student/catalog/list?category_ids=2844-google-ads-certification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killshop.exceedlms.com/student/catalog/list?category_ids=53-google-ads" TargetMode="External"/><Relationship Id="rId5" Type="http://schemas.openxmlformats.org/officeDocument/2006/relationships/hyperlink" Target="https://support.google.com/google-ads/?hl=en#topic=9803759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593C7F-13B3-5C40-A708-C26ECCE286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Google Shopping Training Webinar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BDE4D9-1566-A247-B4AB-4E75B62E43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01483" y="1774378"/>
            <a:ext cx="3789035" cy="223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err="1"/>
              <a:t>Programm</a:t>
            </a:r>
            <a:r>
              <a:rPr lang="fr-FR"/>
              <a:t> – 2020 </a:t>
            </a:r>
            <a:r>
              <a:rPr lang="fr-FR" err="1"/>
              <a:t>October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5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7C65A7B-9C92-4279-A06E-6BEE09F901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367041" y="-96868"/>
            <a:ext cx="1495634" cy="1676634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/>
              <a:t>Google Shopping campaigns management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Shopping campaigns with Partners</a:t>
            </a:r>
            <a:endParaRPr lang="en-US">
              <a:latin typeface="Trebuchet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10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2ED39C-AFBF-4477-AA50-8E130CBD6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70" y="1866148"/>
            <a:ext cx="4444932" cy="47575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1">
                <a:solidFill>
                  <a:srgbClr val="141414"/>
                </a:solidFill>
                <a:latin typeface="Trebuchet MS"/>
              </a:rPr>
              <a:t>Google Shopping via e-</a:t>
            </a:r>
            <a:r>
              <a:rPr lang="fr-FR" altLang="fr-FR" sz="2000" b="1" err="1">
                <a:solidFill>
                  <a:srgbClr val="141414"/>
                </a:solidFill>
                <a:latin typeface="Trebuchet MS"/>
              </a:rPr>
              <a:t>retailers</a:t>
            </a:r>
            <a:endParaRPr lang="en-US" sz="2000"/>
          </a:p>
          <a:p>
            <a:endParaRPr lang="fr-FR" altLang="fr-FR" sz="1200">
              <a:solidFill>
                <a:srgbClr val="141414"/>
              </a:solidFill>
              <a:latin typeface="Trebuchet MS" panose="020B0603020202020204" pitchFamily="34" charset="0"/>
            </a:endParaRPr>
          </a:p>
          <a:p>
            <a:endParaRPr lang="en-US" sz="1200">
              <a:solidFill>
                <a:srgbClr val="141414"/>
              </a:solidFill>
              <a:latin typeface="Trebuchet MS"/>
            </a:endParaRPr>
          </a:p>
          <a:p>
            <a:r>
              <a:rPr lang="en-US" sz="1200">
                <a:solidFill>
                  <a:srgbClr val="141414"/>
                </a:solidFill>
                <a:latin typeface="Trebuchet MS"/>
              </a:rPr>
              <a:t>As a brand, you have the opportunity to </a:t>
            </a:r>
            <a:r>
              <a:rPr lang="en-US" sz="1200" u="sng">
                <a:solidFill>
                  <a:srgbClr val="141414"/>
                </a:solidFill>
                <a:latin typeface="Trebuchet MS"/>
              </a:rPr>
              <a:t>boost the visibility of your products on Google Shopping via your various merchants and e-retailers</a:t>
            </a:r>
            <a:r>
              <a:rPr lang="en-US" sz="1200">
                <a:solidFill>
                  <a:srgbClr val="141414"/>
                </a:solidFill>
                <a:latin typeface="Trebuchet MS"/>
              </a:rPr>
              <a:t>.</a:t>
            </a:r>
          </a:p>
          <a:p>
            <a:pPr lvl="0"/>
            <a:endParaRPr lang="en-US" sz="1200">
              <a:solidFill>
                <a:srgbClr val="141414"/>
              </a:solidFill>
              <a:latin typeface="Trebuchet MS" panose="020B0603020202020204" pitchFamily="34" charset="0"/>
            </a:endParaRPr>
          </a:p>
          <a:p>
            <a:r>
              <a:rPr lang="en-US" sz="1200">
                <a:latin typeface="Trebuchet MS"/>
                <a:cs typeface="Arial"/>
              </a:rPr>
              <a:t>This is the </a:t>
            </a:r>
            <a:r>
              <a:rPr lang="en-US" sz="1200" b="1">
                <a:latin typeface="Trebuchet MS"/>
                <a:cs typeface="Arial"/>
              </a:rPr>
              <a:t>'Shopping Campaigns with partners' </a:t>
            </a:r>
            <a:r>
              <a:rPr lang="en-US" sz="1200">
                <a:latin typeface="Trebuchet MS"/>
                <a:cs typeface="Arial"/>
              </a:rPr>
              <a:t>service, or before 'Co-funded ads'.</a:t>
            </a:r>
            <a:endParaRPr lang="en-US" sz="2000">
              <a:latin typeface="Trebuchet MS"/>
            </a:endParaRPr>
          </a:p>
          <a:p>
            <a:endParaRPr lang="en-US" sz="2000">
              <a:latin typeface="Trebuchet MS"/>
            </a:endParaRPr>
          </a:p>
          <a:p>
            <a:r>
              <a:rPr lang="en-US" sz="1200">
                <a:solidFill>
                  <a:srgbClr val="141414"/>
                </a:solidFill>
                <a:latin typeface="Trebuchet MS"/>
              </a:rPr>
              <a:t>This service gives you the possibility to :</a:t>
            </a:r>
          </a:p>
          <a:p>
            <a:r>
              <a:rPr lang="en-US" sz="1200">
                <a:solidFill>
                  <a:srgbClr val="141414"/>
                </a:solidFill>
                <a:latin typeface="Trebuchet MS"/>
              </a:rPr>
              <a:t>- Share your Google Shopping campaign costs with your e-retailers</a:t>
            </a:r>
          </a:p>
          <a:p>
            <a:r>
              <a:rPr lang="en-US" sz="1200">
                <a:solidFill>
                  <a:srgbClr val="141414"/>
                </a:solidFill>
                <a:latin typeface="Trebuchet MS"/>
              </a:rPr>
              <a:t>- Commonly increase the sales of your products</a:t>
            </a:r>
          </a:p>
          <a:p>
            <a:r>
              <a:rPr lang="en-US" sz="1200">
                <a:solidFill>
                  <a:srgbClr val="141414"/>
                </a:solidFill>
                <a:latin typeface="Trebuchet MS"/>
              </a:rPr>
              <a:t>- Giving more visibility to the e-retailers you trust</a:t>
            </a:r>
          </a:p>
          <a:p>
            <a:r>
              <a:rPr lang="en-US" sz="1200">
                <a:solidFill>
                  <a:srgbClr val="141414"/>
                </a:solidFill>
                <a:latin typeface="Trebuchet MS"/>
              </a:rPr>
              <a:t>- </a:t>
            </a:r>
            <a:r>
              <a:rPr lang="en-US" sz="1200" err="1">
                <a:solidFill>
                  <a:srgbClr val="141414"/>
                </a:solidFill>
                <a:latin typeface="Trebuchet MS"/>
              </a:rPr>
              <a:t>Analyse</a:t>
            </a:r>
            <a:r>
              <a:rPr lang="en-US" sz="1200">
                <a:solidFill>
                  <a:srgbClr val="141414"/>
                </a:solidFill>
                <a:latin typeface="Trebuchet MS"/>
              </a:rPr>
              <a:t> more precisely the impact of your e-retailers on sales</a:t>
            </a:r>
          </a:p>
          <a:p>
            <a:endParaRPr lang="en-US" sz="2000">
              <a:latin typeface="Trebuchet MS"/>
            </a:endParaRPr>
          </a:p>
          <a:p>
            <a:endParaRPr lang="en-US" sz="1200">
              <a:solidFill>
                <a:srgbClr val="141414"/>
              </a:solidFill>
              <a:latin typeface="Trebuchet MS" panose="020B0603020202020204" pitchFamily="34" charset="0"/>
            </a:endParaRPr>
          </a:p>
          <a:p>
            <a:endParaRPr lang="en-US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endParaRPr lang="en-US" altLang="fr-FR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endParaRPr lang="en-US" altLang="fr-FR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052725B-E079-439F-AB9F-490A9E349EAA}"/>
              </a:ext>
            </a:extLst>
          </p:cNvPr>
          <p:cNvGrpSpPr/>
          <p:nvPr/>
        </p:nvGrpSpPr>
        <p:grpSpPr>
          <a:xfrm>
            <a:off x="10467473" y="-502126"/>
            <a:ext cx="1724525" cy="2743200"/>
            <a:chOff x="10467473" y="-502126"/>
            <a:chExt cx="1724525" cy="2743200"/>
          </a:xfrm>
        </p:grpSpPr>
        <p:sp>
          <p:nvSpPr>
            <p:cNvPr id="15" name="Bande diagonale 14">
              <a:extLst>
                <a:ext uri="{FF2B5EF4-FFF2-40B4-BE49-F238E27FC236}">
                  <a16:creationId xmlns:a16="http://schemas.microsoft.com/office/drawing/2014/main" id="{A0C60F37-6881-4735-A0B8-965D688CF011}"/>
                </a:ext>
              </a:extLst>
            </p:cNvPr>
            <p:cNvSpPr/>
            <p:nvPr/>
          </p:nvSpPr>
          <p:spPr>
            <a:xfrm flipH="1">
              <a:off x="10467473" y="0"/>
              <a:ext cx="1724525" cy="2211993"/>
            </a:xfrm>
            <a:prstGeom prst="diagStripe">
              <a:avLst>
                <a:gd name="adj" fmla="val 4923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FC4DE46A-8B02-4D2F-9035-71F6F4885565}"/>
                </a:ext>
              </a:extLst>
            </p:cNvPr>
            <p:cNvSpPr txBox="1"/>
            <p:nvPr/>
          </p:nvSpPr>
          <p:spPr>
            <a:xfrm rot="3056939">
              <a:off x="10180217" y="669419"/>
              <a:ext cx="274320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/>
                  <a:cs typeface="Calibri"/>
                </a:rPr>
                <a:t>Beta version</a:t>
              </a:r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34201E4A-4EBD-402E-8F9F-46934B07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201" y="2625641"/>
            <a:ext cx="6775850" cy="32203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982316C-C070-4620-9080-C3B6A95B74C5}"/>
              </a:ext>
            </a:extLst>
          </p:cNvPr>
          <p:cNvSpPr/>
          <p:nvPr/>
        </p:nvSpPr>
        <p:spPr>
          <a:xfrm>
            <a:off x="7029884" y="2212000"/>
            <a:ext cx="2850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Trebuchet MS" panose="020B0603020202020204" pitchFamily="34" charset="0"/>
              </a:rPr>
              <a:t>How does it work?</a:t>
            </a:r>
          </a:p>
          <a:p>
            <a:pPr algn="ctr"/>
            <a:endParaRPr lang="fr-FR" sz="1600" b="1">
              <a:latin typeface="Trebuchet MS" panose="020B0603020202020204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44EF10B-4DC5-40D2-B310-4FBD0845A5E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81" y="2150440"/>
            <a:ext cx="4752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7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7C2CE2F-61C3-426D-9238-738C24A51C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80" y="1950989"/>
            <a:ext cx="646056" cy="6460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C65A7B-9C92-4279-A06E-6BEE09F90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367041" y="-108900"/>
            <a:ext cx="1495634" cy="1676634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/>
              <a:t>Google Shopping campaigns management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Shopping campaigns with Partners</a:t>
            </a:r>
            <a:endParaRPr lang="en-US">
              <a:latin typeface="Trebuchet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11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2ED39C-AFBF-4477-AA50-8E130CBD6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76" y="1948476"/>
            <a:ext cx="4444932" cy="1679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1">
                <a:solidFill>
                  <a:srgbClr val="141414"/>
                </a:solidFill>
                <a:latin typeface="Trebuchet MS"/>
              </a:rPr>
              <a:t>Pre-</a:t>
            </a:r>
            <a:r>
              <a:rPr lang="fr-FR" altLang="fr-FR" sz="2000" b="1" err="1">
                <a:solidFill>
                  <a:srgbClr val="141414"/>
                </a:solidFill>
                <a:latin typeface="Trebuchet MS"/>
              </a:rPr>
              <a:t>requisits</a:t>
            </a:r>
            <a:r>
              <a:rPr lang="fr-FR" altLang="fr-FR" sz="2000" b="1">
                <a:solidFill>
                  <a:srgbClr val="141414"/>
                </a:solidFill>
                <a:latin typeface="Trebuchet MS"/>
              </a:rPr>
              <a:t> to run </a:t>
            </a:r>
            <a:br>
              <a:rPr lang="fr-FR" altLang="fr-FR" sz="2000" b="1">
                <a:solidFill>
                  <a:srgbClr val="141414"/>
                </a:solidFill>
                <a:latin typeface="Trebuchet MS"/>
              </a:rPr>
            </a:br>
            <a:r>
              <a:rPr lang="fr-FR" altLang="fr-FR" sz="2000" b="1">
                <a:solidFill>
                  <a:srgbClr val="141414"/>
                </a:solidFill>
                <a:latin typeface="Trebuchet MS"/>
              </a:rPr>
              <a:t>Shopping </a:t>
            </a:r>
            <a:r>
              <a:rPr lang="fr-FR" altLang="fr-FR" sz="2000" b="1" err="1">
                <a:solidFill>
                  <a:srgbClr val="141414"/>
                </a:solidFill>
                <a:latin typeface="Trebuchet MS"/>
              </a:rPr>
              <a:t>campaigns</a:t>
            </a:r>
            <a:r>
              <a:rPr lang="fr-FR" altLang="fr-FR" sz="2000" b="1">
                <a:solidFill>
                  <a:srgbClr val="141414"/>
                </a:solidFill>
                <a:latin typeface="Trebuchet MS"/>
              </a:rPr>
              <a:t> </a:t>
            </a:r>
            <a:r>
              <a:rPr lang="fr-FR" altLang="fr-FR" sz="2000" b="1" err="1">
                <a:solidFill>
                  <a:srgbClr val="141414"/>
                </a:solidFill>
                <a:latin typeface="Trebuchet MS"/>
              </a:rPr>
              <a:t>with</a:t>
            </a:r>
            <a:r>
              <a:rPr lang="fr-FR" altLang="fr-FR" sz="2000" b="1">
                <a:solidFill>
                  <a:srgbClr val="141414"/>
                </a:solidFill>
                <a:latin typeface="Trebuchet MS"/>
              </a:rPr>
              <a:t> </a:t>
            </a:r>
            <a:r>
              <a:rPr lang="fr-FR" altLang="fr-FR" sz="2000" b="1" err="1">
                <a:solidFill>
                  <a:srgbClr val="141414"/>
                </a:solidFill>
                <a:latin typeface="Trebuchet MS"/>
              </a:rPr>
              <a:t>partners</a:t>
            </a:r>
            <a:endParaRPr lang="en-US" sz="2000"/>
          </a:p>
          <a:p>
            <a:endParaRPr lang="fr-FR" altLang="fr-FR" sz="1200">
              <a:solidFill>
                <a:srgbClr val="141414"/>
              </a:solidFill>
              <a:latin typeface="Trebuchet MS" panose="020B0603020202020204" pitchFamily="34" charset="0"/>
            </a:endParaRPr>
          </a:p>
          <a:p>
            <a:endParaRPr lang="en-US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endParaRPr lang="en-US" altLang="fr-FR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endParaRPr lang="en-US" altLang="fr-FR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F07C5D-7A27-40E2-BC3A-A7DBB185C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407" r="552" b="-141"/>
          <a:stretch/>
        </p:blipFill>
        <p:spPr>
          <a:xfrm>
            <a:off x="5369335" y="2668140"/>
            <a:ext cx="6177908" cy="29791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0784E3-8470-493E-A479-0345CDF9E810}"/>
              </a:ext>
            </a:extLst>
          </p:cNvPr>
          <p:cNvSpPr/>
          <p:nvPr/>
        </p:nvSpPr>
        <p:spPr>
          <a:xfrm>
            <a:off x="6918111" y="2107288"/>
            <a:ext cx="2850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Trebuchet MS" panose="020B0603020202020204" pitchFamily="34" charset="0"/>
              </a:rPr>
              <a:t>Set-up process:</a:t>
            </a:r>
          </a:p>
          <a:p>
            <a:pPr algn="ctr"/>
            <a:endParaRPr lang="fr-FR" sz="1600" b="1">
              <a:latin typeface="Trebuchet MS" panose="020B0603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1F2AC99-6F4D-4D4B-8E03-436579C24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66" y="3299647"/>
            <a:ext cx="1314633" cy="65731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BF2B609-D045-4DDB-B80A-6ECB2EBDA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776" y="4390057"/>
            <a:ext cx="1228896" cy="55252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9C7A3D-B3A1-450A-A6E1-646F19902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04" y="3049267"/>
            <a:ext cx="2721390" cy="12489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 sz="1200">
              <a:solidFill>
                <a:srgbClr val="141414"/>
              </a:solidFill>
              <a:latin typeface="Trebuchet MS" panose="020B0603020202020204" pitchFamily="34" charset="0"/>
            </a:endParaRPr>
          </a:p>
          <a:p>
            <a:r>
              <a:rPr lang="fr-FR" altLang="fr-FR" sz="1200" err="1">
                <a:solidFill>
                  <a:srgbClr val="141414"/>
                </a:solidFill>
                <a:latin typeface="Trebuchet MS" panose="020B0603020202020204" pitchFamily="34" charset="0"/>
              </a:rPr>
              <a:t>Needs</a:t>
            </a:r>
            <a:r>
              <a:rPr lang="fr-FR" altLang="fr-FR" sz="1200">
                <a:solidFill>
                  <a:srgbClr val="141414"/>
                </a:solidFill>
                <a:latin typeface="Trebuchet MS" panose="020B0603020202020204" pitchFamily="34" charset="0"/>
              </a:rPr>
              <a:t> to </a:t>
            </a:r>
            <a:r>
              <a:rPr lang="fr-FR" altLang="fr-FR" sz="1200" err="1">
                <a:solidFill>
                  <a:srgbClr val="141414"/>
                </a:solidFill>
                <a:latin typeface="Trebuchet MS" panose="020B0603020202020204" pitchFamily="34" charset="0"/>
              </a:rPr>
              <a:t>be</a:t>
            </a:r>
            <a:r>
              <a:rPr lang="fr-FR" altLang="fr-FR" sz="1200">
                <a:solidFill>
                  <a:srgbClr val="141414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200" err="1">
                <a:solidFill>
                  <a:srgbClr val="141414"/>
                </a:solidFill>
                <a:latin typeface="Trebuchet MS" panose="020B0603020202020204" pitchFamily="34" charset="0"/>
              </a:rPr>
              <a:t>set-up</a:t>
            </a:r>
            <a:r>
              <a:rPr lang="fr-FR" altLang="fr-FR" sz="1200">
                <a:solidFill>
                  <a:srgbClr val="141414"/>
                </a:solidFill>
                <a:latin typeface="Trebuchet MS" panose="020B0603020202020204" pitchFamily="34" charset="0"/>
              </a:rPr>
              <a:t> on </a:t>
            </a:r>
            <a:r>
              <a:rPr lang="fr-FR" altLang="fr-FR" sz="1200" b="1">
                <a:solidFill>
                  <a:srgbClr val="141414"/>
                </a:solidFill>
                <a:latin typeface="Trebuchet MS" panose="020B0603020202020204" pitchFamily="34" charset="0"/>
              </a:rPr>
              <a:t>Partner </a:t>
            </a:r>
            <a:r>
              <a:rPr lang="fr-FR" altLang="fr-FR" sz="1200" b="1" err="1">
                <a:solidFill>
                  <a:srgbClr val="141414"/>
                </a:solidFill>
                <a:latin typeface="Trebuchet MS" panose="020B0603020202020204" pitchFamily="34" charset="0"/>
              </a:rPr>
              <a:t>side</a:t>
            </a:r>
            <a:endParaRPr lang="fr-FR" altLang="fr-FR" sz="1200" b="1">
              <a:solidFill>
                <a:srgbClr val="141414"/>
              </a:solidFill>
              <a:latin typeface="Trebuchet MS" panose="020B0603020202020204" pitchFamily="34" charset="0"/>
            </a:endParaRPr>
          </a:p>
          <a:p>
            <a:endParaRPr lang="en-US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endParaRPr lang="en-US" altLang="fr-FR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endParaRPr lang="en-US" altLang="fr-FR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46B127-C3E0-49C2-A414-69F2C5F3F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04" y="4167596"/>
            <a:ext cx="2721390" cy="12489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 sz="1200">
              <a:solidFill>
                <a:srgbClr val="141414"/>
              </a:solidFill>
              <a:latin typeface="Trebuchet MS" panose="020B0603020202020204" pitchFamily="34" charset="0"/>
            </a:endParaRPr>
          </a:p>
          <a:p>
            <a:r>
              <a:rPr lang="fr-FR" altLang="fr-FR" sz="1200" err="1">
                <a:solidFill>
                  <a:srgbClr val="141414"/>
                </a:solidFill>
                <a:latin typeface="Trebuchet MS" panose="020B0603020202020204" pitchFamily="34" charset="0"/>
              </a:rPr>
              <a:t>Needs</a:t>
            </a:r>
            <a:r>
              <a:rPr lang="fr-FR" altLang="fr-FR" sz="1200">
                <a:solidFill>
                  <a:srgbClr val="141414"/>
                </a:solidFill>
                <a:latin typeface="Trebuchet MS" panose="020B0603020202020204" pitchFamily="34" charset="0"/>
              </a:rPr>
              <a:t> to </a:t>
            </a:r>
            <a:r>
              <a:rPr lang="fr-FR" altLang="fr-FR" sz="1200" err="1">
                <a:solidFill>
                  <a:srgbClr val="141414"/>
                </a:solidFill>
                <a:latin typeface="Trebuchet MS" panose="020B0603020202020204" pitchFamily="34" charset="0"/>
              </a:rPr>
              <a:t>be</a:t>
            </a:r>
            <a:r>
              <a:rPr lang="fr-FR" altLang="fr-FR" sz="1200">
                <a:solidFill>
                  <a:srgbClr val="141414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200" err="1">
                <a:solidFill>
                  <a:srgbClr val="141414"/>
                </a:solidFill>
                <a:latin typeface="Trebuchet MS" panose="020B0603020202020204" pitchFamily="34" charset="0"/>
              </a:rPr>
              <a:t>set-up</a:t>
            </a:r>
            <a:r>
              <a:rPr lang="fr-FR" altLang="fr-FR" sz="1200">
                <a:solidFill>
                  <a:srgbClr val="141414"/>
                </a:solidFill>
                <a:latin typeface="Trebuchet MS" panose="020B0603020202020204" pitchFamily="34" charset="0"/>
              </a:rPr>
              <a:t> on </a:t>
            </a:r>
            <a:r>
              <a:rPr lang="fr-FR" altLang="fr-FR" sz="1200" b="1">
                <a:solidFill>
                  <a:srgbClr val="141414"/>
                </a:solidFill>
                <a:latin typeface="Trebuchet MS" panose="020B0603020202020204" pitchFamily="34" charset="0"/>
              </a:rPr>
              <a:t>Brand </a:t>
            </a:r>
            <a:r>
              <a:rPr lang="fr-FR" altLang="fr-FR" sz="1200" b="1" err="1">
                <a:solidFill>
                  <a:srgbClr val="141414"/>
                </a:solidFill>
                <a:latin typeface="Trebuchet MS" panose="020B0603020202020204" pitchFamily="34" charset="0"/>
              </a:rPr>
              <a:t>side</a:t>
            </a:r>
            <a:endParaRPr lang="fr-FR" altLang="fr-FR" sz="1200" b="1">
              <a:solidFill>
                <a:srgbClr val="141414"/>
              </a:solidFill>
              <a:latin typeface="Trebuchet MS" panose="020B0603020202020204" pitchFamily="34" charset="0"/>
            </a:endParaRPr>
          </a:p>
          <a:p>
            <a:endParaRPr lang="en-US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endParaRPr lang="en-US" altLang="fr-FR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endParaRPr lang="en-US" altLang="fr-FR" sz="110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</p:txBody>
      </p:sp>
      <p:sp>
        <p:nvSpPr>
          <p:cNvPr id="28" name="Signe Plus 27">
            <a:extLst>
              <a:ext uri="{FF2B5EF4-FFF2-40B4-BE49-F238E27FC236}">
                <a16:creationId xmlns:a16="http://schemas.microsoft.com/office/drawing/2014/main" id="{96A34BCE-33A6-4D1F-BFA2-DC4491B836CB}"/>
              </a:ext>
            </a:extLst>
          </p:cNvPr>
          <p:cNvSpPr/>
          <p:nvPr/>
        </p:nvSpPr>
        <p:spPr>
          <a:xfrm>
            <a:off x="815668" y="3956964"/>
            <a:ext cx="410709" cy="410400"/>
          </a:xfrm>
          <a:prstGeom prst="mathPlu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4E2D54D-2A57-4B99-A497-520EF7549B30}"/>
              </a:ext>
            </a:extLst>
          </p:cNvPr>
          <p:cNvSpPr txBox="1"/>
          <p:nvPr/>
        </p:nvSpPr>
        <p:spPr>
          <a:xfrm>
            <a:off x="2098852" y="6051336"/>
            <a:ext cx="8297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141414"/>
                </a:solidFill>
                <a:latin typeface="Trebuchet MS" panose="020B0603020202020204" pitchFamily="34" charset="0"/>
              </a:rPr>
              <a:t>More information about beta: https://www.google.com/retail/solutions/shopping-campaigns-with-partners/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DC3731-C039-413E-8947-4F8100D67876}"/>
              </a:ext>
            </a:extLst>
          </p:cNvPr>
          <p:cNvSpPr/>
          <p:nvPr/>
        </p:nvSpPr>
        <p:spPr>
          <a:xfrm>
            <a:off x="1574552" y="5884803"/>
            <a:ext cx="8154401" cy="552525"/>
          </a:xfrm>
          <a:prstGeom prst="rect">
            <a:avLst/>
          </a:prstGeom>
          <a:noFill/>
          <a:ln w="63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5" descr="Logo, icon&#10;&#10;Description automatically generated">
            <a:extLst>
              <a:ext uri="{FF2B5EF4-FFF2-40B4-BE49-F238E27FC236}">
                <a16:creationId xmlns:a16="http://schemas.microsoft.com/office/drawing/2014/main" id="{37DADD93-D2B1-4514-92F3-B0088FE6A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0728" y="5942233"/>
            <a:ext cx="418124" cy="437663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9EEF8D13-3E7C-4D42-8E07-7D72EB166768}"/>
              </a:ext>
            </a:extLst>
          </p:cNvPr>
          <p:cNvGrpSpPr/>
          <p:nvPr/>
        </p:nvGrpSpPr>
        <p:grpSpPr>
          <a:xfrm>
            <a:off x="10467473" y="-502126"/>
            <a:ext cx="1724525" cy="2743200"/>
            <a:chOff x="10467473" y="-502126"/>
            <a:chExt cx="1724525" cy="2743200"/>
          </a:xfrm>
        </p:grpSpPr>
        <p:sp>
          <p:nvSpPr>
            <p:cNvPr id="36" name="Bande diagonale 35">
              <a:extLst>
                <a:ext uri="{FF2B5EF4-FFF2-40B4-BE49-F238E27FC236}">
                  <a16:creationId xmlns:a16="http://schemas.microsoft.com/office/drawing/2014/main" id="{4B3464B5-A0C3-4752-B1AE-942AFFF53A41}"/>
                </a:ext>
              </a:extLst>
            </p:cNvPr>
            <p:cNvSpPr/>
            <p:nvPr/>
          </p:nvSpPr>
          <p:spPr>
            <a:xfrm flipH="1">
              <a:off x="10467473" y="0"/>
              <a:ext cx="1724525" cy="2211993"/>
            </a:xfrm>
            <a:prstGeom prst="diagStripe">
              <a:avLst>
                <a:gd name="adj" fmla="val 4923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7" name="TextBox 1">
              <a:extLst>
                <a:ext uri="{FF2B5EF4-FFF2-40B4-BE49-F238E27FC236}">
                  <a16:creationId xmlns:a16="http://schemas.microsoft.com/office/drawing/2014/main" id="{035B2D4C-6E9F-4939-B4C0-A569C298CCD0}"/>
                </a:ext>
              </a:extLst>
            </p:cNvPr>
            <p:cNvSpPr txBox="1"/>
            <p:nvPr/>
          </p:nvSpPr>
          <p:spPr>
            <a:xfrm rot="3056939">
              <a:off x="10180217" y="669419"/>
              <a:ext cx="274320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/>
                  <a:cs typeface="Calibri"/>
                </a:rPr>
                <a:t>Beta version</a:t>
              </a:r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24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/>
              <a:t>Google Shopping campaigns management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Focus on Trademark protection </a:t>
            </a:r>
            <a:endParaRPr lang="en-US">
              <a:latin typeface="Trebuchet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2ED39C-AFBF-4477-AA50-8E130CBD6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01" y="2104888"/>
            <a:ext cx="5887288" cy="34418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b="1" err="1">
                <a:latin typeface="Trebuchet MS"/>
                <a:cs typeface="Arial"/>
              </a:rPr>
              <a:t>What</a:t>
            </a:r>
            <a:r>
              <a:rPr lang="fr-FR" b="1">
                <a:latin typeface="Trebuchet MS"/>
                <a:cs typeface="Arial"/>
              </a:rPr>
              <a:t> about e-</a:t>
            </a:r>
            <a:r>
              <a:rPr lang="fr-FR" b="1" err="1">
                <a:latin typeface="Trebuchet MS"/>
                <a:cs typeface="Arial"/>
              </a:rPr>
              <a:t>retailers</a:t>
            </a:r>
            <a:r>
              <a:rPr lang="fr-FR" b="1">
                <a:latin typeface="Trebuchet MS"/>
                <a:cs typeface="Arial"/>
              </a:rPr>
              <a:t> </a:t>
            </a:r>
            <a:r>
              <a:rPr lang="fr-FR" b="1" err="1">
                <a:latin typeface="Trebuchet MS"/>
                <a:cs typeface="Arial"/>
              </a:rPr>
              <a:t>that</a:t>
            </a:r>
            <a:r>
              <a:rPr lang="fr-FR" b="1">
                <a:latin typeface="Trebuchet MS"/>
                <a:cs typeface="Arial"/>
              </a:rPr>
              <a:t> run </a:t>
            </a:r>
            <a:r>
              <a:rPr lang="fr-FR" b="1" err="1">
                <a:latin typeface="Trebuchet MS"/>
                <a:cs typeface="Arial"/>
              </a:rPr>
              <a:t>campaigns</a:t>
            </a:r>
            <a:r>
              <a:rPr lang="fr-FR" b="1">
                <a:latin typeface="Trebuchet MS"/>
                <a:cs typeface="Arial"/>
              </a:rPr>
              <a:t> for </a:t>
            </a:r>
            <a:r>
              <a:rPr lang="fr-FR" b="1" err="1">
                <a:latin typeface="Trebuchet MS"/>
                <a:cs typeface="Arial"/>
              </a:rPr>
              <a:t>your</a:t>
            </a:r>
            <a:r>
              <a:rPr lang="fr-FR" b="1">
                <a:latin typeface="Trebuchet MS"/>
                <a:cs typeface="Arial"/>
              </a:rPr>
              <a:t> brand? </a:t>
            </a:r>
            <a:br>
              <a:rPr lang="fr-FR" b="1">
                <a:latin typeface="Trebuchet MS"/>
                <a:cs typeface="Arial"/>
              </a:rPr>
            </a:br>
            <a:r>
              <a:rPr lang="fr-FR" b="1">
                <a:latin typeface="Trebuchet MS"/>
                <a:cs typeface="Arial"/>
              </a:rPr>
              <a:t>Can </a:t>
            </a:r>
            <a:r>
              <a:rPr lang="fr-FR" b="1" err="1">
                <a:latin typeface="Trebuchet MS"/>
                <a:cs typeface="Arial"/>
              </a:rPr>
              <a:t>you</a:t>
            </a:r>
            <a:r>
              <a:rPr lang="fr-FR" b="1">
                <a:latin typeface="Trebuchet MS"/>
                <a:cs typeface="Arial"/>
              </a:rPr>
              <a:t> </a:t>
            </a:r>
            <a:r>
              <a:rPr lang="fr-FR" b="1" err="1">
                <a:latin typeface="Trebuchet MS"/>
                <a:cs typeface="Arial"/>
              </a:rPr>
              <a:t>protect</a:t>
            </a:r>
            <a:r>
              <a:rPr lang="fr-FR" b="1">
                <a:latin typeface="Trebuchet MS"/>
                <a:cs typeface="Arial"/>
              </a:rPr>
              <a:t> </a:t>
            </a:r>
            <a:r>
              <a:rPr lang="fr-FR" b="1" err="1">
                <a:latin typeface="Trebuchet MS"/>
                <a:cs typeface="Arial"/>
              </a:rPr>
              <a:t>your</a:t>
            </a:r>
            <a:r>
              <a:rPr lang="fr-FR" b="1">
                <a:latin typeface="Trebuchet MS"/>
                <a:cs typeface="Arial"/>
              </a:rPr>
              <a:t> </a:t>
            </a:r>
            <a:r>
              <a:rPr lang="fr-FR" b="1" err="1">
                <a:latin typeface="Trebuchet MS"/>
                <a:cs typeface="Arial"/>
              </a:rPr>
              <a:t>trademark</a:t>
            </a:r>
            <a:r>
              <a:rPr lang="fr-FR" b="1">
                <a:latin typeface="Trebuchet MS"/>
                <a:cs typeface="Arial"/>
              </a:rPr>
              <a:t> on Google Shopping?</a:t>
            </a:r>
            <a:endParaRPr lang="en-US" b="1"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endParaRPr lang="en-US" sz="1050">
              <a:uFill>
                <a:solidFill>
                  <a:srgbClr val="FFFF00"/>
                </a:solidFill>
              </a:uFill>
              <a:latin typeface="Trebuchet MS"/>
            </a:endParaRPr>
          </a:p>
          <a:p>
            <a:r>
              <a:rPr lang="en-US" sz="1200" b="1">
                <a:uFill>
                  <a:solidFill>
                    <a:srgbClr val="FFFF00"/>
                  </a:solidFill>
                </a:uFill>
                <a:latin typeface="Trebuchet MS"/>
              </a:rPr>
              <a:t>No. </a:t>
            </a:r>
            <a:endParaRPr lang="en-US" sz="2400" b="1">
              <a:cs typeface="Arial" panose="020B0604020202020204" pitchFamily="34" charset="0"/>
            </a:endParaRPr>
          </a:p>
          <a:p>
            <a:endParaRPr lang="en-US" sz="1100">
              <a:uFill>
                <a:solidFill>
                  <a:srgbClr val="FFFF00"/>
                </a:solidFill>
              </a:uFill>
              <a:latin typeface="Trebuchet MS"/>
            </a:endParaRPr>
          </a:p>
          <a:p>
            <a:r>
              <a:rPr lang="en-US" sz="1100">
                <a:uFill>
                  <a:solidFill>
                    <a:srgbClr val="FFFF00"/>
                  </a:solidFill>
                </a:uFill>
                <a:latin typeface="Trebuchet MS"/>
              </a:rPr>
              <a:t>Unlike Search Google Ads campaigns, </a:t>
            </a:r>
            <a:r>
              <a:rPr lang="en-US" sz="1100" b="1">
                <a:solidFill>
                  <a:schemeClr val="accent4"/>
                </a:solidFill>
                <a:uFill>
                  <a:solidFill>
                    <a:srgbClr val="FFFF00"/>
                  </a:solidFill>
                </a:uFill>
                <a:latin typeface="Trebuchet MS"/>
              </a:rPr>
              <a:t>Shopping ads don’t restrict use of trademarks by merchants in the title or description of an ad</a:t>
            </a:r>
            <a:r>
              <a:rPr lang="en-US" sz="1100">
                <a:solidFill>
                  <a:schemeClr val="accent4"/>
                </a:solidFill>
                <a:uFill>
                  <a:solidFill>
                    <a:srgbClr val="FFFF00"/>
                  </a:solidFill>
                </a:uFill>
                <a:latin typeface="Trebuchet MS"/>
              </a:rPr>
              <a:t> </a:t>
            </a:r>
            <a:r>
              <a:rPr lang="en-US" sz="1100">
                <a:uFill>
                  <a:solidFill>
                    <a:srgbClr val="FFFF00"/>
                  </a:solidFill>
                </a:uFill>
                <a:latin typeface="Trebuchet MS"/>
              </a:rPr>
              <a:t>when it’s for a trademarked product or a product compatible with the trademarked product. </a:t>
            </a:r>
            <a:endParaRPr lang="en-US" sz="2000">
              <a:cs typeface="Arial"/>
            </a:endParaRPr>
          </a:p>
          <a:p>
            <a:endParaRPr lang="en-US" sz="1100">
              <a:uFill>
                <a:solidFill>
                  <a:srgbClr val="FFFF00"/>
                </a:solidFill>
              </a:uFill>
              <a:latin typeface="Trebuchet MS"/>
            </a:endParaRPr>
          </a:p>
          <a:p>
            <a:r>
              <a:rPr lang="en-US" sz="1100">
                <a:solidFill>
                  <a:srgbClr val="002060"/>
                </a:solidFill>
                <a:uFill>
                  <a:solidFill>
                    <a:srgbClr val="FFFF00"/>
                  </a:solidFill>
                </a:uFill>
                <a:latin typeface="Trebuchet MS"/>
              </a:rPr>
              <a:t>Google reviews claims by trademark owners that use of their trademark is likely to cause consumer confusion about the origin of a product.</a:t>
            </a:r>
          </a:p>
          <a:p>
            <a:pPr lvl="0"/>
            <a:endParaRPr lang="en-US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BF9E613-EB3A-4355-B3A4-1CFFDA428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27" r="95" b="26103"/>
          <a:stretch/>
        </p:blipFill>
        <p:spPr>
          <a:xfrm>
            <a:off x="7219754" y="2406226"/>
            <a:ext cx="4779741" cy="13163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E6273B-F81C-4A8A-A79C-89804FFFE9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6923546" y="3625255"/>
            <a:ext cx="4941780" cy="15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4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3FB0FE2-FB40-EC41-BB99-BB0B603DB8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60488" y="2619026"/>
            <a:ext cx="7671025" cy="2033141"/>
          </a:xfrm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US" sz="4000">
                <a:latin typeface="Trebuchet MS"/>
              </a:rPr>
              <a:t>How to manage</a:t>
            </a:r>
            <a:endParaRPr lang="en-US" sz="4000"/>
          </a:p>
          <a:p>
            <a:pPr>
              <a:spcBef>
                <a:spcPts val="600"/>
              </a:spcBef>
            </a:pPr>
            <a:r>
              <a:rPr lang="en-US" sz="4000">
                <a:latin typeface="Trebuchet MS"/>
              </a:rPr>
              <a:t>Merchant Center campaigns with best conditions? </a:t>
            </a:r>
            <a:endParaRPr lang="en-US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40035-3FB4-7140-842F-AEFFD93AD4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49" b="0" i="0" u="none" strike="noStrike" kern="1200" cap="none" spc="182" normalizeH="0" baseline="0" noProof="0">
                <a:ln>
                  <a:noFill/>
                </a:ln>
                <a:solidFill>
                  <a:srgbClr val="062C3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2020 </a:t>
            </a:r>
            <a:r>
              <a:rPr kumimoji="0" lang="fr-FR" sz="849" b="0" i="0" u="none" strike="noStrike" kern="1200" cap="none" spc="182" normalizeH="0" baseline="0" noProof="0" err="1">
                <a:ln>
                  <a:noFill/>
                </a:ln>
                <a:solidFill>
                  <a:srgbClr val="062C3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October</a:t>
            </a:r>
            <a:endParaRPr kumimoji="0" lang="fr-FR" sz="849" b="0" i="0" u="none" strike="noStrike" kern="1200" cap="none" spc="182" normalizeH="0" baseline="0" noProof="0">
              <a:ln>
                <a:noFill/>
              </a:ln>
              <a:solidFill>
                <a:srgbClr val="062C3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1B865-2F4B-6649-A7AB-49E364EC0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2"/>
            <a:ext cx="424018" cy="123668"/>
          </a:xfr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849" b="1" i="0" u="none" strike="noStrike" kern="1200" cap="none" spc="0" normalizeH="0" baseline="0" noProof="0">
                <a:ln>
                  <a:noFill/>
                </a:ln>
                <a:solidFill>
                  <a:srgbClr val="1F333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849" b="1" i="0" u="none" strike="noStrike" kern="1200" cap="none" spc="0" normalizeH="0" baseline="0" noProof="0">
              <a:ln>
                <a:noFill/>
              </a:ln>
              <a:solidFill>
                <a:srgbClr val="1F333B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1C2BF-5C64-8B4F-8118-EFB7E6812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49" b="0" i="0" u="none" strike="noStrike" kern="1200" cap="none" spc="182" normalizeH="0" baseline="0" noProof="0">
                <a:ln>
                  <a:noFill/>
                </a:ln>
                <a:solidFill>
                  <a:srgbClr val="1F333B"/>
                </a:solidFill>
                <a:effectLst/>
                <a:uLnTx/>
                <a:uFillTx/>
                <a:latin typeface="Trebuchet MS"/>
                <a:ea typeface="+mn-ea"/>
              </a:rPr>
              <a:t>-SEM WEBINARS-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2D5D6-9F46-440E-8EAD-BF089DC49C94}"/>
              </a:ext>
            </a:extLst>
          </p:cNvPr>
          <p:cNvSpPr/>
          <p:nvPr/>
        </p:nvSpPr>
        <p:spPr>
          <a:xfrm>
            <a:off x="4166975" y="4890953"/>
            <a:ext cx="38580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u="sng">
                <a:solidFill>
                  <a:prstClr val="black"/>
                </a:solidFill>
                <a:latin typeface="Trebuchet MS" panose="020B0603020202020204" pitchFamily="34" charset="0"/>
              </a:rPr>
              <a:t>4</a:t>
            </a:r>
            <a:r>
              <a:rPr kumimoji="0" lang="en-US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5 min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48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B8E8-DF70-4745-8414-C72D2E358374}"/>
              </a:ext>
            </a:extLst>
          </p:cNvPr>
          <p:cNvSpPr/>
          <p:nvPr/>
        </p:nvSpPr>
        <p:spPr>
          <a:xfrm>
            <a:off x="6167237" y="3308059"/>
            <a:ext cx="1179861" cy="191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37F5D-0745-44B1-8741-60E1888B60AB}"/>
              </a:ext>
            </a:extLst>
          </p:cNvPr>
          <p:cNvSpPr/>
          <p:nvPr/>
        </p:nvSpPr>
        <p:spPr>
          <a:xfrm>
            <a:off x="7207250" y="3149133"/>
            <a:ext cx="2968108" cy="191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8D9A8D-48ED-48E8-A6E9-A007493B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040373"/>
            <a:ext cx="4355867" cy="3803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err="1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Create</a:t>
            </a:r>
            <a:r>
              <a:rPr kumimoji="0" lang="fr-FR" altLang="fr-FR" b="1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 </a:t>
            </a:r>
            <a:r>
              <a:rPr kumimoji="0" lang="fr-FR" altLang="fr-FR" b="1" i="0" u="none" strike="noStrike" cap="none" normalizeH="0" baseline="0" err="1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your</a:t>
            </a:r>
            <a:r>
              <a:rPr kumimoji="0" lang="fr-FR" altLang="fr-FR" b="1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 </a:t>
            </a:r>
            <a:r>
              <a:rPr kumimoji="0" lang="fr-FR" altLang="fr-FR" b="1" i="0" u="none" strike="noStrike" cap="none" normalizeH="0" baseline="0" err="1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merchant</a:t>
            </a:r>
            <a:r>
              <a:rPr kumimoji="0" lang="fr-FR" altLang="fr-FR" b="1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 </a:t>
            </a:r>
            <a:r>
              <a:rPr kumimoji="0" lang="fr-FR" altLang="fr-FR" b="1" i="0" u="none" strike="noStrike" cap="none" normalizeH="0" baseline="0" err="1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account</a:t>
            </a:r>
            <a:endParaRPr kumimoji="0" lang="fr-FR" altLang="fr-FR" b="1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50" b="0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First </a:t>
            </a:r>
            <a:r>
              <a:rPr kumimoji="0" lang="fr-FR" altLang="fr-FR" sz="1050" b="0" i="0" u="none" strike="noStrike" cap="none" normalizeH="0" baseline="0" err="1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access</a:t>
            </a:r>
            <a:r>
              <a:rPr kumimoji="0" lang="fr-FR" altLang="fr-FR" sz="1050" b="0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 the </a:t>
            </a:r>
            <a:r>
              <a:rPr kumimoji="0" lang="fr-FR" altLang="fr-FR" sz="1050" b="0" i="0" u="none" strike="noStrike" cap="none" normalizeH="0" baseline="0">
                <a:ln>
                  <a:noFill/>
                </a:ln>
                <a:solidFill>
                  <a:srgbClr val="3A5AA0"/>
                </a:solidFill>
                <a:effectLst/>
                <a:latin typeface="Trebuchet MS"/>
                <a:hlinkClick r:id="rId4"/>
              </a:rPr>
              <a:t>Google Merchant Center home page</a:t>
            </a:r>
            <a:r>
              <a:rPr kumimoji="0" lang="fr-FR" altLang="fr-FR" sz="1050" b="0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.</a:t>
            </a:r>
            <a:endParaRPr lang="fr-FR" altLang="fr-FR" sz="105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latin typeface="Trebuchet MS"/>
              </a:rPr>
              <a:t>You will need to indicate whether you are promoting your website </a:t>
            </a:r>
            <a:br>
              <a:rPr lang="en-US" altLang="fr-FR" sz="1050">
                <a:latin typeface="Trebuchet MS"/>
              </a:rPr>
            </a:br>
            <a:r>
              <a:rPr lang="en-US" altLang="fr-FR" sz="1050">
                <a:latin typeface="Trebuchet MS"/>
              </a:rPr>
              <a:t>or your local store. </a:t>
            </a:r>
            <a:br>
              <a:rPr lang="en-US" altLang="fr-FR" sz="1050">
                <a:latin typeface="Trebuchet MS"/>
              </a:rPr>
            </a:br>
            <a:r>
              <a:rPr lang="en-US" altLang="fr-FR" sz="1050">
                <a:latin typeface="Trebuchet MS"/>
              </a:rPr>
              <a:t>One will take the data from your site, the other from your Google </a:t>
            </a:r>
            <a:r>
              <a:rPr lang="en-US" altLang="fr-FR" sz="1050" err="1">
                <a:latin typeface="Trebuchet MS"/>
              </a:rPr>
              <a:t>MyBusiness</a:t>
            </a:r>
            <a:r>
              <a:rPr lang="en-US" altLang="fr-FR" sz="1050">
                <a:latin typeface="Trebuchet MS"/>
              </a:rPr>
              <a:t> page.</a:t>
            </a:r>
          </a:p>
          <a:p>
            <a:br>
              <a:rPr lang="en-US" altLang="fr-FR" sz="1050">
                <a:latin typeface="Trebuchet MS"/>
              </a:rPr>
            </a:br>
            <a:r>
              <a:rPr lang="en-US" altLang="fr-FR" sz="1050">
                <a:latin typeface="Trebuchet MS"/>
              </a:rPr>
              <a:t>Google may also offer to fill in your Shopify or </a:t>
            </a:r>
            <a:r>
              <a:rPr lang="en-US" altLang="fr-FR" sz="1050" err="1">
                <a:latin typeface="Trebuchet MS"/>
              </a:rPr>
              <a:t>Paypal</a:t>
            </a:r>
            <a:r>
              <a:rPr lang="en-US" altLang="fr-FR" sz="1050">
                <a:latin typeface="Trebuchet MS"/>
              </a:rPr>
              <a:t> details directly. </a:t>
            </a:r>
            <a:r>
              <a:rPr lang="en-US" sz="1050">
                <a:latin typeface="Trebuchet MS"/>
              </a:rPr>
              <a:t>This feature will allow you to offer a direct purchase on Google Shopping (Google Actions).</a:t>
            </a:r>
          </a:p>
          <a:p>
            <a:r>
              <a:rPr lang="en-US" altLang="fr-FR" sz="1050">
                <a:latin typeface="Trebuchet MS"/>
              </a:rPr>
              <a:t>We recommend that you do not select one of them, it is important that the user does not make his journey only on the Google tool.</a:t>
            </a:r>
            <a:endParaRPr lang="fr-FR" altLang="fr-FR" sz="1050">
              <a:latin typeface="Trebuchet MS" panose="020B0603020202020204" pitchFamily="34" charset="0"/>
            </a:endParaRPr>
          </a:p>
          <a:p>
            <a:endParaRPr lang="fr-FR" altLang="fr-FR" sz="1050">
              <a:latin typeface="Trebuchet MS" panose="020B0603020202020204" pitchFamily="34" charset="0"/>
            </a:endParaRPr>
          </a:p>
          <a:p>
            <a:r>
              <a:rPr lang="fr-FR" sz="1050" err="1">
                <a:latin typeface="Trebuchet MS"/>
              </a:rPr>
              <a:t>When</a:t>
            </a:r>
            <a:r>
              <a:rPr lang="fr-FR" sz="1050">
                <a:latin typeface="Trebuchet MS"/>
              </a:rPr>
              <a:t> </a:t>
            </a:r>
            <a:r>
              <a:rPr lang="fr-FR" sz="1050" err="1">
                <a:latin typeface="Trebuchet MS"/>
              </a:rPr>
              <a:t>you</a:t>
            </a:r>
            <a:r>
              <a:rPr lang="fr-FR" sz="1050">
                <a:latin typeface="Trebuchet MS"/>
              </a:rPr>
              <a:t> </a:t>
            </a:r>
            <a:r>
              <a:rPr lang="fr-FR" sz="1050" err="1">
                <a:latin typeface="Trebuchet MS"/>
              </a:rPr>
              <a:t>create</a:t>
            </a:r>
            <a:r>
              <a:rPr lang="fr-FR" sz="1050">
                <a:latin typeface="Trebuchet MS"/>
              </a:rPr>
              <a:t> </a:t>
            </a:r>
            <a:r>
              <a:rPr lang="fr-FR" sz="1050" err="1">
                <a:latin typeface="Trebuchet MS"/>
              </a:rPr>
              <a:t>your</a:t>
            </a:r>
            <a:r>
              <a:rPr lang="fr-FR" sz="1050">
                <a:latin typeface="Trebuchet MS"/>
              </a:rPr>
              <a:t> </a:t>
            </a:r>
            <a:r>
              <a:rPr lang="fr-FR" sz="1050" err="1">
                <a:latin typeface="Trebuchet MS"/>
              </a:rPr>
              <a:t>account</a:t>
            </a:r>
            <a:r>
              <a:rPr lang="fr-FR" sz="1050">
                <a:latin typeface="Trebuchet MS"/>
              </a:rPr>
              <a:t>, </a:t>
            </a:r>
            <a:r>
              <a:rPr lang="fr-FR" sz="1050" err="1">
                <a:latin typeface="Trebuchet MS"/>
              </a:rPr>
              <a:t>you</a:t>
            </a:r>
            <a:r>
              <a:rPr lang="fr-FR" sz="1050">
                <a:latin typeface="Trebuchet MS"/>
              </a:rPr>
              <a:t> are </a:t>
            </a:r>
            <a:r>
              <a:rPr lang="fr-FR" sz="1050" err="1">
                <a:latin typeface="Trebuchet MS"/>
              </a:rPr>
              <a:t>also</a:t>
            </a:r>
            <a:r>
              <a:rPr lang="fr-FR" sz="1050">
                <a:latin typeface="Trebuchet MS"/>
              </a:rPr>
              <a:t> </a:t>
            </a:r>
            <a:r>
              <a:rPr lang="fr-FR" sz="1050" err="1">
                <a:latin typeface="Trebuchet MS"/>
              </a:rPr>
              <a:t>offered</a:t>
            </a:r>
            <a:r>
              <a:rPr lang="fr-FR" sz="1050">
                <a:latin typeface="Trebuchet MS"/>
              </a:rPr>
              <a:t> to </a:t>
            </a:r>
            <a:r>
              <a:rPr lang="fr-FR" sz="1050" err="1">
                <a:latin typeface="Trebuchet MS"/>
              </a:rPr>
              <a:t>choose</a:t>
            </a:r>
            <a:r>
              <a:rPr lang="fr-FR" sz="1050">
                <a:latin typeface="Trebuchet MS"/>
              </a:rPr>
              <a:t> </a:t>
            </a:r>
            <a:r>
              <a:rPr lang="fr-FR" sz="1050" err="1">
                <a:latin typeface="Trebuchet MS"/>
              </a:rPr>
              <a:t>between</a:t>
            </a:r>
            <a:r>
              <a:rPr lang="fr-FR" sz="1050">
                <a:latin typeface="Trebuchet MS"/>
              </a:rPr>
              <a:t> "On </a:t>
            </a:r>
            <a:r>
              <a:rPr lang="fr-FR" sz="1050" err="1">
                <a:latin typeface="Trebuchet MS"/>
              </a:rPr>
              <a:t>my</a:t>
            </a:r>
            <a:r>
              <a:rPr lang="fr-FR" sz="1050">
                <a:latin typeface="Trebuchet MS"/>
              </a:rPr>
              <a:t> </a:t>
            </a:r>
            <a:r>
              <a:rPr lang="fr-FR" sz="1050" err="1">
                <a:latin typeface="Trebuchet MS"/>
              </a:rPr>
              <a:t>website</a:t>
            </a:r>
            <a:r>
              <a:rPr lang="fr-FR" sz="1050">
                <a:latin typeface="Trebuchet MS"/>
              </a:rPr>
              <a:t>" and "At </a:t>
            </a:r>
            <a:r>
              <a:rPr lang="fr-FR" sz="1050" err="1">
                <a:latin typeface="Trebuchet MS"/>
              </a:rPr>
              <a:t>my</a:t>
            </a:r>
            <a:r>
              <a:rPr lang="fr-FR" sz="1050">
                <a:latin typeface="Trebuchet MS"/>
              </a:rPr>
              <a:t> local store". "At </a:t>
            </a:r>
            <a:r>
              <a:rPr lang="fr-FR" sz="1050" err="1">
                <a:latin typeface="Trebuchet MS"/>
              </a:rPr>
              <a:t>my</a:t>
            </a:r>
            <a:r>
              <a:rPr lang="fr-FR" sz="1050">
                <a:latin typeface="Trebuchet MS"/>
              </a:rPr>
              <a:t> local store" </a:t>
            </a:r>
            <a:r>
              <a:rPr lang="fr-FR" sz="1050" err="1">
                <a:latin typeface="Trebuchet MS"/>
              </a:rPr>
              <a:t>allows</a:t>
            </a:r>
            <a:r>
              <a:rPr lang="fr-FR" sz="1050">
                <a:latin typeface="Trebuchet MS"/>
              </a:rPr>
              <a:t> </a:t>
            </a:r>
            <a:r>
              <a:rPr lang="fr-FR" sz="1050" err="1">
                <a:latin typeface="Trebuchet MS"/>
              </a:rPr>
              <a:t>you</a:t>
            </a:r>
            <a:r>
              <a:rPr lang="fr-FR" sz="1050">
                <a:latin typeface="Trebuchet MS"/>
              </a:rPr>
              <a:t> to </a:t>
            </a:r>
            <a:r>
              <a:rPr lang="fr-FR" sz="1050" err="1">
                <a:latin typeface="Trebuchet MS"/>
              </a:rPr>
              <a:t>promote</a:t>
            </a:r>
            <a:r>
              <a:rPr lang="fr-FR" sz="1050">
                <a:latin typeface="Trebuchet MS"/>
              </a:rPr>
              <a:t> </a:t>
            </a:r>
            <a:r>
              <a:rPr lang="fr-FR" sz="1050" err="1">
                <a:latin typeface="Trebuchet MS"/>
              </a:rPr>
              <a:t>products</a:t>
            </a:r>
            <a:r>
              <a:rPr lang="fr-FR" sz="1050">
                <a:latin typeface="Trebuchet MS"/>
              </a:rPr>
              <a:t> </a:t>
            </a:r>
            <a:r>
              <a:rPr lang="fr-FR" sz="1050" err="1">
                <a:latin typeface="Trebuchet MS"/>
              </a:rPr>
              <a:t>directly</a:t>
            </a:r>
            <a:r>
              <a:rPr lang="fr-FR" sz="1050">
                <a:latin typeface="Trebuchet MS"/>
              </a:rPr>
              <a:t> in store.</a:t>
            </a:r>
            <a:endParaRPr lang="fr-FR" altLang="fr-FR" sz="1050">
              <a:latin typeface="Trebuchet MS" panose="020B0603020202020204" pitchFamily="34" charset="0"/>
            </a:endParaRPr>
          </a:p>
          <a:p>
            <a:endParaRPr lang="fr-FR" sz="1050">
              <a:latin typeface="Trebuchet MS" panose="020B0603020202020204" pitchFamily="34" charset="0"/>
            </a:endParaRPr>
          </a:p>
          <a:p>
            <a:endParaRPr lang="fr-FR" sz="1050">
              <a:latin typeface="Trebuchet MS" panose="020B0603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 vert="horz" wrap="square" lIns="0" tIns="13335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/>
              <a:t>How to manage Merchant Center campaigns?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Creating your merchant account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14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14B9D49-5BE6-4B03-9D5F-EAF70DED8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00" y="1753548"/>
            <a:ext cx="4114800" cy="4377137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391391C-3685-4E36-835F-0E900B361258}"/>
              </a:ext>
            </a:extLst>
          </p:cNvPr>
          <p:cNvCxnSpPr>
            <a:cxnSpLocks/>
          </p:cNvCxnSpPr>
          <p:nvPr/>
        </p:nvCxnSpPr>
        <p:spPr>
          <a:xfrm>
            <a:off x="5762862" y="2277179"/>
            <a:ext cx="0" cy="3456253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BEB3EC02-BFDC-461B-A837-76C7C02238A4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1879402-455F-47CE-BB38-DCF46E0FC14D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/>
              <a:t>2020 October</a:t>
            </a:r>
          </a:p>
        </p:txBody>
      </p:sp>
    </p:spTree>
    <p:extLst>
      <p:ext uri="{BB962C8B-B14F-4D97-AF65-F5344CB8AC3E}">
        <p14:creationId xmlns:p14="http://schemas.microsoft.com/office/powerpoint/2010/main" val="2208829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505908"/>
          </a:xfrm>
        </p:spPr>
        <p:txBody>
          <a:bodyPr vert="horz" wrap="square" lIns="0" tIns="13335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/>
              <a:t>How to manage Merchant Center campaigns?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Manage Google Shopping campaigns: Different steps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15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5EC1CD-67C0-43B1-8F53-D69D5E9A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567"/>
          <a:stretch/>
        </p:blipFill>
        <p:spPr>
          <a:xfrm>
            <a:off x="1180730" y="3997365"/>
            <a:ext cx="4309378" cy="17844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303A05-AD44-482C-80A3-6C1273F2B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730" y="1817398"/>
            <a:ext cx="4355867" cy="2179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fr-FR" altLang="fr-FR" b="1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Set up </a:t>
            </a:r>
            <a:r>
              <a:rPr kumimoji="0" lang="fr-FR" altLang="fr-FR" b="1" i="0" u="none" strike="noStrike" cap="none" normalizeH="0" baseline="0" err="1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your</a:t>
            </a:r>
            <a:r>
              <a:rPr kumimoji="0" lang="fr-FR" altLang="fr-FR" b="1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 </a:t>
            </a:r>
            <a:r>
              <a:rPr lang="fr-FR" altLang="fr-FR" b="1">
                <a:solidFill>
                  <a:srgbClr val="141414"/>
                </a:solidFill>
                <a:latin typeface="Trebuchet MS"/>
              </a:rPr>
              <a:t>Merchant Center</a:t>
            </a:r>
            <a:r>
              <a:rPr kumimoji="0" lang="fr-FR" altLang="fr-FR" b="1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 </a:t>
            </a:r>
            <a:r>
              <a:rPr kumimoji="0" lang="fr-FR" altLang="fr-FR" b="1" i="0" u="none" strike="noStrike" cap="none" normalizeH="0" baseline="0" err="1">
                <a:ln>
                  <a:noFill/>
                </a:ln>
                <a:solidFill>
                  <a:srgbClr val="141414"/>
                </a:solidFill>
                <a:effectLst/>
                <a:latin typeface="Trebuchet MS"/>
              </a:rPr>
              <a:t>Account</a:t>
            </a:r>
            <a:endParaRPr kumimoji="0" lang="fr-FR" altLang="fr-FR" b="1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Sign up for Shopping Actions by selecting it when you sign up for Merchant Center, or click Growth in the left navigation menu, then Manage programs. </a:t>
            </a: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Select Shopping Actions from the list of available programs.</a:t>
            </a: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You can stop and start setup at any point. Once you’ve started setup, Shopping Actions will automatically be added to your list of pending tasks in the Overview screen.</a:t>
            </a:r>
            <a:endParaRPr lang="fr-FR" altLang="fr-FR" sz="1050">
              <a:latin typeface="Trebuchet MS" panose="020B0603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C2F22B-18B3-4CFB-9CE3-79FFEC7F92A2}"/>
              </a:ext>
            </a:extLst>
          </p:cNvPr>
          <p:cNvSpPr/>
          <p:nvPr/>
        </p:nvSpPr>
        <p:spPr>
          <a:xfrm>
            <a:off x="8275479" y="2910030"/>
            <a:ext cx="1345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Add </a:t>
            </a:r>
          </a:p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your products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2A615B-D729-4D73-9D9B-B05294EEC54A}"/>
              </a:ext>
            </a:extLst>
          </p:cNvPr>
          <p:cNvSpPr/>
          <p:nvPr/>
        </p:nvSpPr>
        <p:spPr>
          <a:xfrm>
            <a:off x="8176966" y="2535300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E99575-3A26-4B0E-A04A-FAC25DF9F420}"/>
              </a:ext>
            </a:extLst>
          </p:cNvPr>
          <p:cNvSpPr/>
          <p:nvPr/>
        </p:nvSpPr>
        <p:spPr>
          <a:xfrm>
            <a:off x="10311453" y="2910030"/>
            <a:ext cx="1258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spc="-3">
                <a:solidFill>
                  <a:prstClr val="black"/>
                </a:solidFill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Provide your</a:t>
            </a:r>
          </a:p>
          <a:p>
            <a:pPr algn="ctr"/>
            <a:r>
              <a:rPr lang="en-US" sz="1400" b="1" spc="-3">
                <a:solidFill>
                  <a:prstClr val="black"/>
                </a:solidFill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website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AC1D25-645A-4FCF-B050-F42AC5CE0AF9}"/>
              </a:ext>
            </a:extLst>
          </p:cNvPr>
          <p:cNvSpPr/>
          <p:nvPr/>
        </p:nvSpPr>
        <p:spPr>
          <a:xfrm>
            <a:off x="10196685" y="2535300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3958D-54E8-45AD-B45F-C524D58F526A}"/>
              </a:ext>
            </a:extLst>
          </p:cNvPr>
          <p:cNvSpPr/>
          <p:nvPr/>
        </p:nvSpPr>
        <p:spPr>
          <a:xfrm>
            <a:off x="10255736" y="5159743"/>
            <a:ext cx="146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spc="-3">
                <a:solidFill>
                  <a:prstClr val="black"/>
                </a:solidFill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Set up your tax</a:t>
            </a:r>
          </a:p>
          <a:p>
            <a:pPr algn="ctr"/>
            <a:r>
              <a:rPr lang="en-US" sz="1400" b="1" spc="-3">
                <a:solidFill>
                  <a:prstClr val="black"/>
                </a:solidFill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and shipping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0D6CC4F-A6AC-402E-A3B1-5D994B626568}"/>
              </a:ext>
            </a:extLst>
          </p:cNvPr>
          <p:cNvCxnSpPr>
            <a:cxnSpLocks/>
          </p:cNvCxnSpPr>
          <p:nvPr/>
        </p:nvCxnSpPr>
        <p:spPr>
          <a:xfrm>
            <a:off x="9712603" y="3187624"/>
            <a:ext cx="484082" cy="0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9F90FE6-7CDF-4ADC-9572-394144570004}"/>
              </a:ext>
            </a:extLst>
          </p:cNvPr>
          <p:cNvCxnSpPr>
            <a:cxnSpLocks/>
          </p:cNvCxnSpPr>
          <p:nvPr/>
        </p:nvCxnSpPr>
        <p:spPr>
          <a:xfrm>
            <a:off x="7692884" y="3187624"/>
            <a:ext cx="484082" cy="0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A346BB8-421C-463E-A7F2-3323C75D1AA6}"/>
              </a:ext>
            </a:extLst>
          </p:cNvPr>
          <p:cNvSpPr/>
          <p:nvPr/>
        </p:nvSpPr>
        <p:spPr>
          <a:xfrm>
            <a:off x="6185004" y="5221875"/>
            <a:ext cx="1480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Provide promo.</a:t>
            </a:r>
          </a:p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information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D2A426-5FB2-4CDA-A325-9DAC8735A9FE}"/>
              </a:ext>
            </a:extLst>
          </p:cNvPr>
          <p:cNvSpPr/>
          <p:nvPr/>
        </p:nvSpPr>
        <p:spPr>
          <a:xfrm>
            <a:off x="8176966" y="4746156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8D339A-9CC3-4FEC-9EF4-E01194C5C667}"/>
              </a:ext>
            </a:extLst>
          </p:cNvPr>
          <p:cNvSpPr/>
          <p:nvPr/>
        </p:nvSpPr>
        <p:spPr>
          <a:xfrm>
            <a:off x="8125394" y="5109905"/>
            <a:ext cx="163879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/>
              </a:rPr>
              <a:t>Set up your campaign</a:t>
            </a:r>
            <a:endParaRPr lang="en-US" sz="1400" spc="-3">
              <a:uFill>
                <a:solidFill>
                  <a:srgbClr val="F4EE00"/>
                </a:solidFill>
              </a:uFill>
              <a:ea typeface="+mn-lt"/>
              <a:cs typeface="+mn-lt"/>
            </a:endParaRPr>
          </a:p>
          <a:p>
            <a:pPr algn="ctr"/>
            <a:endParaRPr lang="en-US" sz="1400" b="1" spc="-3">
              <a:uFill>
                <a:solidFill>
                  <a:srgbClr val="F4EE00"/>
                </a:solidFill>
              </a:uFill>
              <a:latin typeface="Trebuchet MS" panose="020B0603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29DDDD-2286-41CA-A3C2-68057A81A97B}"/>
              </a:ext>
            </a:extLst>
          </p:cNvPr>
          <p:cNvSpPr/>
          <p:nvPr/>
        </p:nvSpPr>
        <p:spPr>
          <a:xfrm>
            <a:off x="10196685" y="4746156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3FEB56-77CD-4F75-A3DC-4DAFF8F3BED2}"/>
              </a:ext>
            </a:extLst>
          </p:cNvPr>
          <p:cNvSpPr/>
          <p:nvPr/>
        </p:nvSpPr>
        <p:spPr>
          <a:xfrm>
            <a:off x="6041271" y="2910496"/>
            <a:ext cx="1800533" cy="747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/>
              </a:rPr>
              <a:t>Linking Adwords account</a:t>
            </a:r>
            <a:endParaRPr lang="en-US" sz="1400" spc="-3">
              <a:uFill>
                <a:solidFill>
                  <a:srgbClr val="F4EE00"/>
                </a:solidFill>
              </a:uFill>
              <a:ea typeface="+mn-lt"/>
              <a:cs typeface="+mn-lt"/>
            </a:endParaRPr>
          </a:p>
          <a:p>
            <a:pPr algn="ctr"/>
            <a:endParaRPr lang="en-US" sz="1400" b="1" spc="-3">
              <a:uFill>
                <a:solidFill>
                  <a:srgbClr val="F4EE00"/>
                </a:solidFill>
              </a:uFill>
              <a:latin typeface="Trebuchet MS" panose="020B0603020202020204" pitchFamily="34" charset="0"/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9F0F30B-21F4-4321-BF56-56B54B762280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7692883" y="5398480"/>
            <a:ext cx="484084" cy="0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19E86B9-42B3-476A-B228-C588D4EBC6CF}"/>
              </a:ext>
            </a:extLst>
          </p:cNvPr>
          <p:cNvSpPr/>
          <p:nvPr/>
        </p:nvSpPr>
        <p:spPr>
          <a:xfrm>
            <a:off x="6174600" y="2535300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7CAFE1-47AF-44D5-B47D-815A4A3D213E}"/>
              </a:ext>
            </a:extLst>
          </p:cNvPr>
          <p:cNvSpPr/>
          <p:nvPr/>
        </p:nvSpPr>
        <p:spPr>
          <a:xfrm>
            <a:off x="6157246" y="4746156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A7AF428-187B-4A0C-9615-C9E958B38F70}"/>
              </a:ext>
            </a:extLst>
          </p:cNvPr>
          <p:cNvCxnSpPr>
            <a:cxnSpLocks/>
          </p:cNvCxnSpPr>
          <p:nvPr/>
        </p:nvCxnSpPr>
        <p:spPr>
          <a:xfrm>
            <a:off x="10964503" y="3996833"/>
            <a:ext cx="0" cy="519004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8FF8A25-2CA6-47B4-92DC-39D82962ACFE}"/>
              </a:ext>
            </a:extLst>
          </p:cNvPr>
          <p:cNvCxnSpPr>
            <a:cxnSpLocks/>
          </p:cNvCxnSpPr>
          <p:nvPr/>
        </p:nvCxnSpPr>
        <p:spPr>
          <a:xfrm flipH="1">
            <a:off x="9712603" y="5398480"/>
            <a:ext cx="484084" cy="0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oter Placeholder 5">
            <a:extLst>
              <a:ext uri="{FF2B5EF4-FFF2-40B4-BE49-F238E27FC236}">
                <a16:creationId xmlns:a16="http://schemas.microsoft.com/office/drawing/2014/main" id="{12691C5B-D709-4E6E-9DA9-56984D0112A4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48" name="Date Placeholder 3">
            <a:extLst>
              <a:ext uri="{FF2B5EF4-FFF2-40B4-BE49-F238E27FC236}">
                <a16:creationId xmlns:a16="http://schemas.microsoft.com/office/drawing/2014/main" id="{8F1DA3BB-52C5-43FB-90E1-A3351E5261B0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F0461F-EB0C-4F67-9C86-DD596C45712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98" y="1642553"/>
            <a:ext cx="646056" cy="6460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054EEE-A43F-4167-B765-338EBD4507B7}"/>
              </a:ext>
            </a:extLst>
          </p:cNvPr>
          <p:cNvSpPr/>
          <p:nvPr/>
        </p:nvSpPr>
        <p:spPr>
          <a:xfrm>
            <a:off x="7692671" y="1809426"/>
            <a:ext cx="2850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Trebuchet MS" panose="020B0603020202020204" pitchFamily="34" charset="0"/>
              </a:rPr>
              <a:t>Set-up process:</a:t>
            </a:r>
          </a:p>
          <a:p>
            <a:pPr algn="ctr"/>
            <a:endParaRPr lang="fr-FR" sz="1600" b="1">
              <a:latin typeface="Trebuchet MS" panose="020B0603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0A59AA-320C-4ACE-9315-3C83D9625453}"/>
              </a:ext>
            </a:extLst>
          </p:cNvPr>
          <p:cNvSpPr txBox="1"/>
          <p:nvPr/>
        </p:nvSpPr>
        <p:spPr>
          <a:xfrm>
            <a:off x="6017401" y="2193615"/>
            <a:ext cx="50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3A2DB-37B2-4669-A5E2-DA7FBA713EA7}"/>
              </a:ext>
            </a:extLst>
          </p:cNvPr>
          <p:cNvSpPr txBox="1"/>
          <p:nvPr/>
        </p:nvSpPr>
        <p:spPr>
          <a:xfrm>
            <a:off x="7998510" y="2212134"/>
            <a:ext cx="50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05E8B4-A7B3-430B-B1FD-4942B3917CA2}"/>
              </a:ext>
            </a:extLst>
          </p:cNvPr>
          <p:cNvSpPr txBox="1"/>
          <p:nvPr/>
        </p:nvSpPr>
        <p:spPr>
          <a:xfrm>
            <a:off x="9998567" y="2216815"/>
            <a:ext cx="50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bg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B90026-8210-4529-A8A5-2AC72293977A}"/>
              </a:ext>
            </a:extLst>
          </p:cNvPr>
          <p:cNvSpPr txBox="1"/>
          <p:nvPr/>
        </p:nvSpPr>
        <p:spPr>
          <a:xfrm>
            <a:off x="11434697" y="4422990"/>
            <a:ext cx="50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bg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9678C1-1F6A-4368-8DD4-5BA630DDC251}"/>
              </a:ext>
            </a:extLst>
          </p:cNvPr>
          <p:cNvSpPr txBox="1"/>
          <p:nvPr/>
        </p:nvSpPr>
        <p:spPr>
          <a:xfrm>
            <a:off x="9386896" y="4445201"/>
            <a:ext cx="50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C2B448-B233-4581-ACC7-7F1749B49D83}"/>
              </a:ext>
            </a:extLst>
          </p:cNvPr>
          <p:cNvSpPr txBox="1"/>
          <p:nvPr/>
        </p:nvSpPr>
        <p:spPr>
          <a:xfrm>
            <a:off x="7389272" y="4461150"/>
            <a:ext cx="50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bg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2636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5ECC6977-67F2-407A-92C9-9047001E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60184" y="-157131"/>
            <a:ext cx="1171739" cy="19052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CD13BA-268F-46FF-9933-A00A3DD797A2}"/>
              </a:ext>
            </a:extLst>
          </p:cNvPr>
          <p:cNvSpPr/>
          <p:nvPr/>
        </p:nvSpPr>
        <p:spPr>
          <a:xfrm>
            <a:off x="1180730" y="2462220"/>
            <a:ext cx="2593828" cy="19592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wrap="square" lIns="0" tIns="0" rIns="0" bIns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Linking your </a:t>
            </a:r>
            <a:r>
              <a:rPr lang="en-US" sz="1800" err="1">
                <a:latin typeface="Trebuchet MS"/>
              </a:rPr>
              <a:t>Adwords</a:t>
            </a:r>
            <a:r>
              <a:rPr lang="en-US" sz="1800">
                <a:latin typeface="Trebuchet MS"/>
              </a:rPr>
              <a:t> account</a:t>
            </a:r>
            <a:endParaRPr lang="en-US">
              <a:latin typeface="Trebuchet MS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16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97A8CB0E-49DA-45D9-8958-B29CAB063A57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9B818D5-0D93-42F2-B5E5-81C793EF66B3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E4B07B-F20F-4647-91C9-EF92B0FE8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755" y="1690552"/>
            <a:ext cx="5675095" cy="42651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>
                <a:solidFill>
                  <a:srgbClr val="141414"/>
                </a:solidFill>
                <a:latin typeface="Trebuchet MS"/>
              </a:rPr>
              <a:t>Link </a:t>
            </a:r>
            <a:r>
              <a:rPr lang="fr-FR" altLang="fr-FR" b="1" err="1">
                <a:solidFill>
                  <a:srgbClr val="141414"/>
                </a:solidFill>
                <a:latin typeface="Trebuchet MS"/>
              </a:rPr>
              <a:t>your</a:t>
            </a:r>
            <a:r>
              <a:rPr lang="fr-FR" altLang="fr-FR" b="1">
                <a:solidFill>
                  <a:srgbClr val="141414"/>
                </a:solidFill>
                <a:latin typeface="Trebuchet MS"/>
              </a:rPr>
              <a:t> Merchant Center and Google </a:t>
            </a:r>
            <a:r>
              <a:rPr lang="fr-FR" altLang="fr-FR" b="1" err="1">
                <a:solidFill>
                  <a:srgbClr val="141414"/>
                </a:solidFill>
                <a:latin typeface="Trebuchet MS"/>
              </a:rPr>
              <a:t>Ads</a:t>
            </a:r>
            <a:r>
              <a:rPr lang="fr-FR" altLang="fr-FR" b="1">
                <a:solidFill>
                  <a:srgbClr val="141414"/>
                </a:solidFill>
                <a:latin typeface="Trebuchet MS"/>
              </a:rPr>
              <a:t> </a:t>
            </a:r>
            <a:r>
              <a:rPr lang="fr-FR" altLang="fr-FR" b="1" err="1">
                <a:solidFill>
                  <a:srgbClr val="141414"/>
                </a:solidFill>
                <a:latin typeface="Trebuchet MS"/>
              </a:rPr>
              <a:t>account</a:t>
            </a:r>
            <a:endParaRPr kumimoji="0" lang="fr-FR" altLang="fr-FR" b="1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>
              <a:buSzPct val="150000"/>
            </a:pPr>
            <a:r>
              <a:rPr lang="en-US" sz="1050" b="1">
                <a:latin typeface="Trebuchet MS"/>
              </a:rPr>
              <a:t>To link to your own Google Ads account: </a:t>
            </a:r>
          </a:p>
          <a:p>
            <a:pPr marL="285750" indent="-285750">
              <a:buSzPct val="150000"/>
              <a:buFont typeface="Arial"/>
              <a:buChar char="•"/>
            </a:pPr>
            <a:r>
              <a:rPr lang="en-US" sz="1050">
                <a:latin typeface="Trebuchet MS"/>
              </a:rPr>
              <a:t>In your Merchant Center account, click the tools icon  and then click Linked accounts under "Settings".</a:t>
            </a:r>
          </a:p>
          <a:p>
            <a:pPr marL="285750" indent="-285750">
              <a:buSzPct val="150000"/>
              <a:buFont typeface="Arial"/>
              <a:buChar char="•"/>
            </a:pPr>
            <a:r>
              <a:rPr lang="en-US" sz="1050">
                <a:latin typeface="Trebuchet MS"/>
              </a:rPr>
              <a:t>Select Google Ads. </a:t>
            </a:r>
          </a:p>
          <a:p>
            <a:pPr marL="285750" indent="-285750">
              <a:buSzPct val="150000"/>
              <a:buFont typeface="Arial"/>
              <a:buChar char="•"/>
            </a:pPr>
            <a:r>
              <a:rPr lang="en-US" sz="1050">
                <a:latin typeface="Trebuchet MS"/>
              </a:rPr>
              <a:t>Under “Your Google Ads account,” find the Google Ads customer ID of the account you want to link. </a:t>
            </a:r>
          </a:p>
          <a:p>
            <a:pPr marL="285750" indent="-285750">
              <a:buSzPct val="150000"/>
              <a:buFont typeface="Arial"/>
              <a:buChar char="•"/>
            </a:pPr>
            <a:r>
              <a:rPr lang="en-US" sz="1050">
                <a:latin typeface="Trebuchet MS"/>
              </a:rPr>
              <a:t>Click Link under "Actions".</a:t>
            </a:r>
            <a:endParaRPr lang="en-US"/>
          </a:p>
          <a:p>
            <a:pPr>
              <a:spcBef>
                <a:spcPts val="600"/>
              </a:spcBef>
              <a:buSzPct val="150000"/>
            </a:pPr>
            <a:r>
              <a:rPr lang="en-US" sz="1050">
                <a:latin typeface="Trebuchet MS"/>
              </a:rPr>
              <a:t>When you approve a link between your Google Ads and Merchant Center accounts, you'll allow your product data to flow from Merchant Center to Google Ads for use in advertising campaigns.</a:t>
            </a:r>
            <a:endParaRPr lang="en-US"/>
          </a:p>
          <a:p>
            <a:pPr eaLnBrk="1" hangingPunct="1"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050">
                <a:latin typeface="Trebuchet MS" panose="020B0603020202020204" pitchFamily="34" charset="0"/>
              </a:rPr>
              <a:t>Only a Merchant Center account user can request to link the accounts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050">
                <a:latin typeface="Trebuchet MS"/>
              </a:rPr>
              <a:t>Once the Google Ads account owner approves the request, some information is shared between accounts.</a:t>
            </a:r>
            <a:r>
              <a:rPr lang="en-US" altLang="fr-FR" sz="1050">
                <a:latin typeface="Trebuchet MS"/>
              </a:rPr>
              <a:t> 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050">
                <a:latin typeface="Trebuchet MS" panose="020B0603020202020204" pitchFamily="34" charset="0"/>
              </a:rPr>
              <a:t>Google Ads account owners and either admin or standard Merchant Center users can remove the link at any time.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050">
                <a:latin typeface="Trebuchet MS"/>
              </a:rPr>
              <a:t>If you remove the account link, Shopping campaigns that rely on product data from this Merchant Center account will stop serving ads.</a:t>
            </a:r>
            <a:r>
              <a:rPr lang="en-US" sz="1050">
                <a:latin typeface="Arial"/>
                <a:cs typeface="Arial"/>
              </a:rPr>
              <a:t> </a:t>
            </a: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01DC791-23D8-42CF-B05D-5AF87E4DC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" r="50063" b="403"/>
          <a:stretch/>
        </p:blipFill>
        <p:spPr>
          <a:xfrm>
            <a:off x="7416400" y="1748135"/>
            <a:ext cx="2638431" cy="2190159"/>
          </a:xfrm>
          <a:prstGeom prst="rect">
            <a:avLst/>
          </a:prstGeom>
        </p:spPr>
      </p:pic>
      <p:pic>
        <p:nvPicPr>
          <p:cNvPr id="1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856ABB2-CFD0-4EAA-99DF-3F43BBCBB4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r="45" b="403"/>
          <a:stretch/>
        </p:blipFill>
        <p:spPr>
          <a:xfrm>
            <a:off x="7419975" y="4177009"/>
            <a:ext cx="2635865" cy="21901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187D47-F38C-4899-B4C3-DF109F9746DC}"/>
              </a:ext>
            </a:extLst>
          </p:cNvPr>
          <p:cNvSpPr/>
          <p:nvPr/>
        </p:nvSpPr>
        <p:spPr>
          <a:xfrm>
            <a:off x="1049649" y="4378038"/>
            <a:ext cx="5715568" cy="1601991"/>
          </a:xfrm>
          <a:prstGeom prst="rect">
            <a:avLst/>
          </a:prstGeom>
          <a:noFill/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 descr="Logo, icon&#10;&#10;Description automatically generated">
            <a:extLst>
              <a:ext uri="{FF2B5EF4-FFF2-40B4-BE49-F238E27FC236}">
                <a16:creationId xmlns:a16="http://schemas.microsoft.com/office/drawing/2014/main" id="{FDF6D95B-4B77-4987-A035-D1ACA3532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72" y="4201333"/>
            <a:ext cx="418124" cy="4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9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F53454F-2F8E-417A-832A-FFA624FED7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82929" y="-221223"/>
            <a:ext cx="1343212" cy="1867161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Add your products: Create your data feed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17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127685-1032-416B-8DF0-2D17E0DF1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850" y="2553025"/>
            <a:ext cx="4650335" cy="3006579"/>
          </a:xfrm>
          <a:prstGeom prst="rect">
            <a:avLst/>
          </a:prstGeom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2EAC701-997F-4724-956B-BE0377BE14A9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691B2F3-4493-4DA3-824D-8112B77AF6F9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45661F-2A6C-4113-8B62-5CBFCA88A3D4}"/>
              </a:ext>
            </a:extLst>
          </p:cNvPr>
          <p:cNvSpPr/>
          <p:nvPr/>
        </p:nvSpPr>
        <p:spPr>
          <a:xfrm>
            <a:off x="1427426" y="2944372"/>
            <a:ext cx="732941" cy="20846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FD5EF-73C4-4D3D-8950-B21845DDEFAA}"/>
              </a:ext>
            </a:extLst>
          </p:cNvPr>
          <p:cNvSpPr/>
          <p:nvPr/>
        </p:nvSpPr>
        <p:spPr>
          <a:xfrm>
            <a:off x="1427426" y="3583841"/>
            <a:ext cx="2168336" cy="20846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9CBF91-8023-4979-AAEB-B3871A8D966E}"/>
              </a:ext>
            </a:extLst>
          </p:cNvPr>
          <p:cNvSpPr/>
          <p:nvPr/>
        </p:nvSpPr>
        <p:spPr>
          <a:xfrm>
            <a:off x="934650" y="5145452"/>
            <a:ext cx="5035717" cy="604631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5" descr="Logo, icon&#10;&#10;Description automatically generated">
            <a:extLst>
              <a:ext uri="{FF2B5EF4-FFF2-40B4-BE49-F238E27FC236}">
                <a16:creationId xmlns:a16="http://schemas.microsoft.com/office/drawing/2014/main" id="{1C749A90-CFC9-4659-931E-E79DC64D4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15" y="4926620"/>
            <a:ext cx="418124" cy="4376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49FF26-D295-4905-BF9F-BB74B71A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650" y="1948476"/>
            <a:ext cx="5035717" cy="37727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b="1" u="sng">
                <a:solidFill>
                  <a:srgbClr val="F4EE00"/>
                </a:solidFill>
                <a:latin typeface="Trebuchet MS"/>
              </a:rPr>
              <a:t>2</a:t>
            </a:r>
            <a:r>
              <a:rPr kumimoji="0" lang="fr-FR" altLang="fr-FR" b="1" i="0" u="sng" strike="noStrike" cap="none" normalizeH="0" baseline="0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 </a:t>
            </a:r>
            <a:r>
              <a:rPr kumimoji="0" lang="fr-FR" altLang="fr-FR" b="1" i="0" u="sng" strike="noStrike" cap="none" normalizeH="0" baseline="0" err="1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ways</a:t>
            </a:r>
            <a:r>
              <a:rPr kumimoji="0" lang="fr-FR" altLang="fr-FR" b="1" i="0" u="sng" strike="noStrike" cap="none" normalizeH="0" baseline="0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:</a:t>
            </a:r>
            <a:r>
              <a:rPr kumimoji="0" lang="fr-FR" altLang="fr-FR" b="1" i="0" strike="noStrike" cap="none" normalizeH="0" baseline="0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 </a:t>
            </a:r>
            <a:r>
              <a:rPr lang="en-US" altLang="fr-FR" b="1">
                <a:solidFill>
                  <a:srgbClr val="141414"/>
                </a:solidFill>
                <a:latin typeface="Trebuchet MS"/>
              </a:rPr>
              <a:t>Add products</a:t>
            </a:r>
            <a:endParaRPr kumimoji="0" lang="fr-FR" altLang="fr-FR" b="1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lvl="0"/>
            <a:r>
              <a:rPr lang="en-US" altLang="fr-FR" sz="1050" u="sng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To import your products on Google Merchant Center, two methods are available</a:t>
            </a:r>
          </a:p>
          <a:p>
            <a:pPr marL="459105" indent="-459105" eaLnBrk="1" hangingPunct="1">
              <a:spcBef>
                <a:spcPts val="600"/>
              </a:spcBef>
              <a:buSzPct val="150000"/>
              <a:buBlip>
                <a:blip r:embed="rId6"/>
              </a:buBlip>
            </a:pPr>
            <a:r>
              <a:rPr lang="en-US" altLang="fr-FR" sz="1050" b="1">
                <a:latin typeface="Trebuchet MS" panose="020B0603020202020204" pitchFamily="34" charset="0"/>
              </a:rPr>
              <a:t>Individual</a:t>
            </a:r>
          </a:p>
          <a:p>
            <a:pPr lvl="1"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=&gt; Enter one product at a time. You can make changes to the product data later.</a:t>
            </a:r>
          </a:p>
          <a:p>
            <a:pPr marL="459105" indent="-459105" eaLnBrk="1" hangingPunct="1">
              <a:spcBef>
                <a:spcPts val="600"/>
              </a:spcBef>
              <a:buSzPct val="150000"/>
              <a:buBlip>
                <a:blip r:embed="rId6"/>
              </a:buBlip>
            </a:pPr>
            <a:r>
              <a:rPr lang="en-US" altLang="fr-FR" sz="1050" b="1">
                <a:latin typeface="Trebuchet MS" panose="020B0603020202020204" pitchFamily="34" charset="0"/>
              </a:rPr>
              <a:t>Multiple product (recommended)</a:t>
            </a:r>
          </a:p>
          <a:p>
            <a:pPr lvl="1"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/>
              </a:rPr>
              <a:t>=&gt; Create a feed to add large quantities of products. You can upload products using tools like direct files or the content API (host file, PIM, external tool...).</a:t>
            </a:r>
          </a:p>
          <a:p>
            <a:pPr marL="459105" indent="-459105" eaLnBrk="1" hangingPunct="1">
              <a:spcBef>
                <a:spcPts val="600"/>
              </a:spcBef>
              <a:buSzPct val="150000"/>
              <a:buBlip>
                <a:blip r:embed="rId6"/>
              </a:buBlip>
            </a:pPr>
            <a:endParaRPr lang="en-US" altLang="fr-FR" sz="1050"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To fully understand how Google Shopping works, we will start in our case</a:t>
            </a:r>
            <a:br>
              <a:rPr lang="en-US" altLang="fr-FR" sz="1050">
                <a:latin typeface="Trebuchet MS" panose="020B0603020202020204" pitchFamily="34" charset="0"/>
              </a:rPr>
            </a:br>
            <a:r>
              <a:rPr lang="en-US" altLang="fr-FR" sz="1050">
                <a:latin typeface="Trebuchet MS" panose="020B0603020202020204" pitchFamily="34" charset="0"/>
              </a:rPr>
              <a:t>on a Google Sheet / file upload.</a:t>
            </a:r>
          </a:p>
          <a:p>
            <a:pPr eaLnBrk="1" hangingPunct="1"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For reasons of simplicity, it is preferable to use the </a:t>
            </a:r>
            <a:r>
              <a:rPr lang="en-US" altLang="fr-FR" sz="1050" u="sng">
                <a:latin typeface="Trebuchet MS" panose="020B0603020202020204" pitchFamily="34" charset="0"/>
              </a:rPr>
              <a:t>"Scheduled fetch" method </a:t>
            </a:r>
            <a:br>
              <a:rPr lang="en-US" altLang="fr-FR" sz="1050" u="sng">
                <a:latin typeface="Trebuchet MS" panose="020B0603020202020204" pitchFamily="34" charset="0"/>
              </a:rPr>
            </a:b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to keep a single and updated file.</a:t>
            </a:r>
            <a:endParaRPr lang="fr-FR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0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Add your products: Create your data feed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18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56FC71-2A0F-449E-A8C9-0B74DB29A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35" y="2551097"/>
            <a:ext cx="5035717" cy="7620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4E873CB-E90C-4641-9F1E-BA2C26E35E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34" b="11798"/>
          <a:stretch/>
        </p:blipFill>
        <p:spPr>
          <a:xfrm>
            <a:off x="7054762" y="3549478"/>
            <a:ext cx="4277422" cy="9941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646632-5F51-4DF6-BCB7-34061B849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387" y="4931226"/>
            <a:ext cx="5230173" cy="433314"/>
          </a:xfrm>
          <a:prstGeom prst="rect">
            <a:avLst/>
          </a:prstGeom>
        </p:spPr>
      </p:pic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F3AC248D-5095-4F2A-B585-A3B06321F5BB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6EEBF64-36AF-493C-B021-0A82BCC3B6D7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D5AD0E-912E-48E0-8C42-B0F6CDE2A4D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-282929" y="-221223"/>
            <a:ext cx="1343212" cy="18671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3115DA-93E4-4DBA-8238-C2C4EC6628C7}"/>
              </a:ext>
            </a:extLst>
          </p:cNvPr>
          <p:cNvSpPr/>
          <p:nvPr/>
        </p:nvSpPr>
        <p:spPr>
          <a:xfrm>
            <a:off x="996487" y="2334458"/>
            <a:ext cx="1183187" cy="19782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9B4682-9113-4A5B-819D-7EFE31E2E637}"/>
              </a:ext>
            </a:extLst>
          </p:cNvPr>
          <p:cNvSpPr/>
          <p:nvPr/>
        </p:nvSpPr>
        <p:spPr>
          <a:xfrm>
            <a:off x="996487" y="3162951"/>
            <a:ext cx="842945" cy="19932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BF4DE2-C35F-4A92-953E-3C06524CD861}"/>
              </a:ext>
            </a:extLst>
          </p:cNvPr>
          <p:cNvSpPr/>
          <p:nvPr/>
        </p:nvSpPr>
        <p:spPr>
          <a:xfrm>
            <a:off x="1085035" y="5508849"/>
            <a:ext cx="754397" cy="19782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49FF26-D295-4905-BF9F-BB74B71A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487" y="1515101"/>
            <a:ext cx="5230173" cy="4765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fr-FR" altLang="fr-FR" b="1" i="0" u="sng" strike="noStrike" cap="none" normalizeH="0" baseline="0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Our case:</a:t>
            </a:r>
            <a:r>
              <a:rPr kumimoji="0" lang="fr-FR" altLang="fr-FR" b="1" i="0" strike="noStrike" cap="none" normalizeH="0" baseline="0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 </a:t>
            </a:r>
            <a:r>
              <a:rPr lang="en-US" altLang="fr-FR" b="1">
                <a:solidFill>
                  <a:srgbClr val="141414"/>
                </a:solidFill>
                <a:latin typeface="Trebuchet MS"/>
              </a:rPr>
              <a:t>Upload products with a spreadsheet</a:t>
            </a:r>
            <a:endParaRPr kumimoji="0" lang="fr-FR" altLang="fr-FR" b="1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Filling guidelines:</a:t>
            </a:r>
            <a:br>
              <a:rPr lang="en-US" altLang="fr-FR" sz="1050">
                <a:latin typeface="Trebuchet MS" panose="020B0603020202020204" pitchFamily="34" charset="0"/>
              </a:rPr>
            </a:br>
            <a:r>
              <a:rPr lang="en-US" altLang="fr-FR" sz="1050">
                <a:latin typeface="Trebuchet MS" panose="020B0603020202020204" pitchFamily="34" charset="0"/>
              </a:rPr>
              <a:t>1</a:t>
            </a:r>
            <a:r>
              <a:rPr lang="en-US" altLang="fr-FR" sz="1050" baseline="30000">
                <a:latin typeface="Trebuchet MS" panose="020B0603020202020204" pitchFamily="34" charset="0"/>
              </a:rPr>
              <a:t>st</a:t>
            </a:r>
            <a:r>
              <a:rPr lang="en-US" altLang="fr-FR" sz="1050">
                <a:latin typeface="Trebuchet MS" panose="020B0603020202020204" pitchFamily="34" charset="0"/>
              </a:rPr>
              <a:t> raw (header) =&gt; include the attribute names separated by a tab</a:t>
            </a:r>
            <a:br>
              <a:rPr lang="en-US" altLang="fr-FR" sz="1050">
                <a:latin typeface="Trebuchet MS" panose="020B0603020202020204" pitchFamily="34" charset="0"/>
              </a:rPr>
            </a:br>
            <a:r>
              <a:rPr lang="en-US" altLang="fr-FR" sz="1050">
                <a:latin typeface="Trebuchet MS" panose="020B0603020202020204" pitchFamily="34" charset="0"/>
              </a:rPr>
              <a:t>2</a:t>
            </a:r>
            <a:r>
              <a:rPr lang="en-US" altLang="fr-FR" sz="1050" baseline="30000">
                <a:latin typeface="Trebuchet MS" panose="020B0603020202020204" pitchFamily="34" charset="0"/>
              </a:rPr>
              <a:t>nd</a:t>
            </a:r>
            <a:r>
              <a:rPr lang="en-US" altLang="fr-FR" sz="1050">
                <a:latin typeface="Trebuchet MS" panose="020B0603020202020204" pitchFamily="34" charset="0"/>
              </a:rPr>
              <a:t> raw &amp; so on =&gt; include the corresponding values under each attribute name </a:t>
            </a:r>
          </a:p>
          <a:p>
            <a:pPr eaLnBrk="1" hangingPunct="1"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Tools to use: 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We recommend using a spreadsheet program such as </a:t>
            </a:r>
            <a:r>
              <a:rPr lang="en-US" altLang="fr-FR" sz="1050" u="sng">
                <a:latin typeface="Trebuchet MS" panose="020B0603020202020204" pitchFamily="34" charset="0"/>
              </a:rPr>
              <a:t>Microsoft Excel </a:t>
            </a:r>
            <a:r>
              <a:rPr lang="en-US" altLang="fr-FR" sz="1050">
                <a:latin typeface="Trebuchet MS" panose="020B0603020202020204" pitchFamily="34" charset="0"/>
              </a:rPr>
              <a:t>or </a:t>
            </a:r>
            <a:r>
              <a:rPr lang="en-US" altLang="fr-FR" sz="1050" u="sng">
                <a:latin typeface="Trebuchet MS" panose="020B0603020202020204" pitchFamily="34" charset="0"/>
              </a:rPr>
              <a:t>Google Sheets</a:t>
            </a:r>
            <a:r>
              <a:rPr lang="en-US" altLang="fr-FR" sz="1050">
                <a:latin typeface="Trebuchet MS" panose="020B0603020202020204" pitchFamily="34" charset="0"/>
              </a:rPr>
              <a:t> to create this and save the file as a tab-delimited file. 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If you’re using Google Sheets, you can download your file and upload it as a .txt file or upload your spreadsheet directly to Merchant Center.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00" u="sng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Advantages: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00">
                <a:latin typeface="Trebuchet MS" panose="020B0603020202020204" pitchFamily="34" charset="0"/>
              </a:rPr>
              <a:t>Simple to create and edit if you have a spreadsheet program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00">
                <a:latin typeface="Trebuchet MS" panose="020B0603020202020204" pitchFamily="34" charset="0"/>
              </a:rPr>
              <a:t>Easier to view multiple items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00" u="sng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Disadvantages: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00">
                <a:latin typeface="Trebuchet MS" panose="020B0603020202020204" pitchFamily="34" charset="0"/>
              </a:rPr>
              <a:t>Easier to make formatting mistakes</a:t>
            </a:r>
          </a:p>
          <a:p>
            <a:pPr>
              <a:spcBef>
                <a:spcPts val="600"/>
              </a:spcBef>
              <a:buSzPct val="150000"/>
            </a:pPr>
            <a:endParaRPr lang="en-US" altLang="fr-FR" sz="1050">
              <a:latin typeface="Trebuchet MS"/>
            </a:endParaRPr>
          </a:p>
          <a:p>
            <a:pPr>
              <a:spcBef>
                <a:spcPts val="600"/>
              </a:spcBef>
              <a:buSzPct val="150000"/>
            </a:pPr>
            <a:r>
              <a:rPr lang="en-US" altLang="fr-FR" sz="1050">
                <a:latin typeface="Trebuchet MS"/>
              </a:rPr>
              <a:t>File update: </a:t>
            </a:r>
          </a:p>
          <a:p>
            <a:pPr>
              <a:spcBef>
                <a:spcPts val="600"/>
              </a:spcBef>
              <a:buSzPct val="150000"/>
            </a:pPr>
            <a:r>
              <a:rPr lang="en-US" sz="1050">
                <a:latin typeface="Trebuchet MS" panose="020B0603020202020204" pitchFamily="34" charset="0"/>
              </a:rPr>
              <a:t>You can upload a first version of your feed and then readjust it through other uploads. Google will offer you to compare the two.</a:t>
            </a:r>
          </a:p>
        </p:txBody>
      </p:sp>
    </p:spTree>
    <p:extLst>
      <p:ext uri="{BB962C8B-B14F-4D97-AF65-F5344CB8AC3E}">
        <p14:creationId xmlns:p14="http://schemas.microsoft.com/office/powerpoint/2010/main" val="1967457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Add your products: Create THE Primary feed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A3163-5B53-4DBA-AEE6-4016C8F1D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81" y="1517300"/>
            <a:ext cx="3796708" cy="3911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fr-FR" altLang="fr-FR" b="1" i="0" u="sng" strike="noStrike" cap="none" normalizeH="0" baseline="0" err="1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Primary</a:t>
            </a:r>
            <a:r>
              <a:rPr kumimoji="0" lang="fr-FR" altLang="fr-FR" b="1" i="0" u="sng" strike="noStrike" cap="none" normalizeH="0" baseline="0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 </a:t>
            </a:r>
            <a:r>
              <a:rPr kumimoji="0" lang="fr-FR" altLang="fr-FR" b="1" i="0" u="sng" strike="noStrike" cap="none" normalizeH="0" baseline="0" err="1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feed</a:t>
            </a:r>
            <a:endParaRPr kumimoji="0" lang="fr-FR" altLang="fr-FR" b="1" i="0" u="sng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/>
            </a:endParaRP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A primary feed is the required data source that Merchant Center uses to display your products on Google. 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For example, the primary feed:</a:t>
            </a:r>
          </a:p>
          <a:p>
            <a:pPr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SzPct val="150000"/>
            </a:pPr>
            <a:endParaRPr lang="en-US" sz="1050"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8C4A81-0445-4AD9-B547-3D95F0416833}"/>
              </a:ext>
            </a:extLst>
          </p:cNvPr>
          <p:cNvSpPr/>
          <p:nvPr/>
        </p:nvSpPr>
        <p:spPr>
          <a:xfrm>
            <a:off x="6986748" y="1648892"/>
            <a:ext cx="37185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altLang="fr-FR" b="1" u="sng" err="1">
                <a:solidFill>
                  <a:srgbClr val="F4EE00"/>
                </a:solidFill>
                <a:latin typeface="Trebuchet MS" panose="020B0603020202020204" pitchFamily="34" charset="0"/>
              </a:rPr>
              <a:t>Supplemental</a:t>
            </a:r>
            <a:r>
              <a:rPr lang="fr-FR" altLang="fr-FR" b="1" u="sng">
                <a:solidFill>
                  <a:srgbClr val="F4EE00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b="1" u="sng" err="1">
                <a:solidFill>
                  <a:srgbClr val="F4EE00"/>
                </a:solidFill>
                <a:latin typeface="Trebuchet MS" panose="020B0603020202020204" pitchFamily="34" charset="0"/>
              </a:rPr>
              <a:t>feeds</a:t>
            </a:r>
            <a:endParaRPr lang="fr-FR" altLang="fr-FR" b="1" u="sng">
              <a:solidFill>
                <a:srgbClr val="141414"/>
              </a:solidFill>
              <a:latin typeface="Trebuchet MS" panose="020B0603020202020204" pitchFamily="34" charset="0"/>
            </a:endParaRPr>
          </a:p>
          <a:p>
            <a:pPr lvl="0">
              <a:spcBef>
                <a:spcPts val="600"/>
              </a:spcBef>
              <a:buSzPct val="150000"/>
            </a:pPr>
            <a:r>
              <a:rPr lang="en-US" altLang="fr-FR" sz="1050">
                <a:solidFill>
                  <a:srgbClr val="000000"/>
                </a:solidFill>
                <a:latin typeface="Trebuchet MS" panose="020B0603020202020204" pitchFamily="34" charset="0"/>
              </a:rPr>
              <a:t>Supplemental feeds provide additional, or supplemental, data that can be connected to existing product data in the primary feed.</a:t>
            </a:r>
          </a:p>
          <a:p>
            <a:pPr lvl="0">
              <a:spcBef>
                <a:spcPts val="600"/>
              </a:spcBef>
              <a:buSzPct val="150000"/>
            </a:pPr>
            <a:r>
              <a:rPr lang="en-US" altLang="fr-FR" sz="1050">
                <a:solidFill>
                  <a:srgbClr val="000000"/>
                </a:solidFill>
                <a:latin typeface="Trebuchet MS" panose="020B0603020202020204" pitchFamily="34" charset="0"/>
              </a:rPr>
              <a:t>Supplemental feed that uses the id attribute to match to the primary feed.</a:t>
            </a:r>
          </a:p>
          <a:p>
            <a:pPr lvl="0">
              <a:spcBef>
                <a:spcPts val="600"/>
              </a:spcBef>
              <a:buSzPct val="150000"/>
            </a:pPr>
            <a:endParaRPr lang="en-US" altLang="fr-FR" sz="105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>
              <a:spcBef>
                <a:spcPts val="600"/>
              </a:spcBef>
              <a:buSzPct val="150000"/>
            </a:pPr>
            <a:endParaRPr lang="en-US" altLang="fr-FR" sz="105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>
              <a:spcBef>
                <a:spcPts val="600"/>
              </a:spcBef>
              <a:buSzPct val="150000"/>
            </a:pPr>
            <a:endParaRPr lang="en-US" altLang="fr-FR" sz="105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>
              <a:spcBef>
                <a:spcPts val="600"/>
              </a:spcBef>
              <a:buSzPct val="150000"/>
            </a:pPr>
            <a:endParaRPr lang="en-US" altLang="fr-FR" sz="105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>
              <a:spcBef>
                <a:spcPts val="600"/>
              </a:spcBef>
              <a:buSzPct val="150000"/>
            </a:pPr>
            <a:endParaRPr lang="en-US" altLang="fr-FR" sz="105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81DDDA8-E6C0-4859-8634-2814994AB0E4}"/>
              </a:ext>
            </a:extLst>
          </p:cNvPr>
          <p:cNvCxnSpPr>
            <a:cxnSpLocks/>
          </p:cNvCxnSpPr>
          <p:nvPr/>
        </p:nvCxnSpPr>
        <p:spPr>
          <a:xfrm>
            <a:off x="6096000" y="2090435"/>
            <a:ext cx="0" cy="2530136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7A931E1-F4CC-4C2E-8629-71CD2E89D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588788"/>
              </p:ext>
            </p:extLst>
          </p:nvPr>
        </p:nvGraphicFramePr>
        <p:xfrm>
          <a:off x="649258" y="2901750"/>
          <a:ext cx="2657148" cy="1830969"/>
        </p:xfrm>
        <a:graphic>
          <a:graphicData uri="http://schemas.openxmlformats.org/drawingml/2006/table">
            <a:tbl>
              <a:tblPr/>
              <a:tblGrid>
                <a:gridCol w="664287">
                  <a:extLst>
                    <a:ext uri="{9D8B030D-6E8A-4147-A177-3AD203B41FA5}">
                      <a16:colId xmlns:a16="http://schemas.microsoft.com/office/drawing/2014/main" val="1397140613"/>
                    </a:ext>
                  </a:extLst>
                </a:gridCol>
                <a:gridCol w="664287">
                  <a:extLst>
                    <a:ext uri="{9D8B030D-6E8A-4147-A177-3AD203B41FA5}">
                      <a16:colId xmlns:a16="http://schemas.microsoft.com/office/drawing/2014/main" val="3304649322"/>
                    </a:ext>
                  </a:extLst>
                </a:gridCol>
                <a:gridCol w="664287">
                  <a:extLst>
                    <a:ext uri="{9D8B030D-6E8A-4147-A177-3AD203B41FA5}">
                      <a16:colId xmlns:a16="http://schemas.microsoft.com/office/drawing/2014/main" val="648466626"/>
                    </a:ext>
                  </a:extLst>
                </a:gridCol>
                <a:gridCol w="664287">
                  <a:extLst>
                    <a:ext uri="{9D8B030D-6E8A-4147-A177-3AD203B41FA5}">
                      <a16:colId xmlns:a16="http://schemas.microsoft.com/office/drawing/2014/main" val="3708239895"/>
                    </a:ext>
                  </a:extLst>
                </a:gridCol>
              </a:tblGrid>
              <a:tr h="361584"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50" b="0">
                          <a:solidFill>
                            <a:srgbClr val="202124"/>
                          </a:solidFill>
                          <a:effectLst/>
                        </a:rPr>
                        <a:t>id</a:t>
                      </a:r>
                      <a:endParaRPr lang="fr-FR" sz="1050" b="1">
                        <a:solidFill>
                          <a:srgbClr val="202124"/>
                        </a:solidFill>
                        <a:effectLst/>
                      </a:endParaRPr>
                    </a:p>
                  </a:txBody>
                  <a:tcPr marL="13891" marR="13891" marT="6945" marB="69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50" b="0">
                          <a:solidFill>
                            <a:srgbClr val="202124"/>
                          </a:solidFill>
                          <a:effectLst/>
                        </a:rPr>
                        <a:t>title</a:t>
                      </a:r>
                      <a:endParaRPr lang="fr-FR" sz="1050" b="1">
                        <a:solidFill>
                          <a:srgbClr val="202124"/>
                        </a:solidFill>
                        <a:effectLst/>
                      </a:endParaRPr>
                    </a:p>
                  </a:txBody>
                  <a:tcPr marL="13891" marR="13891" marT="6945" marB="69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50" b="0">
                          <a:solidFill>
                            <a:srgbClr val="202124"/>
                          </a:solidFill>
                          <a:effectLst/>
                        </a:rPr>
                        <a:t>price</a:t>
                      </a:r>
                      <a:endParaRPr lang="fr-FR" sz="1050" b="1">
                        <a:solidFill>
                          <a:srgbClr val="202124"/>
                        </a:solidFill>
                        <a:effectLst/>
                      </a:endParaRPr>
                    </a:p>
                  </a:txBody>
                  <a:tcPr marL="13891" marR="13891" marT="6945" marB="69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50" b="0">
                          <a:solidFill>
                            <a:srgbClr val="202124"/>
                          </a:solidFill>
                          <a:effectLst/>
                        </a:rPr>
                        <a:t>brand</a:t>
                      </a:r>
                      <a:endParaRPr lang="fr-FR" sz="1050" b="1">
                        <a:solidFill>
                          <a:srgbClr val="202124"/>
                        </a:solidFill>
                        <a:effectLst/>
                      </a:endParaRPr>
                    </a:p>
                  </a:txBody>
                  <a:tcPr marL="13891" marR="13891" marT="6945" marB="69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74476"/>
                  </a:ext>
                </a:extLst>
              </a:tr>
              <a:tr h="361584"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solidFill>
                            <a:srgbClr val="174EA6"/>
                          </a:solidFill>
                          <a:effectLst/>
                        </a:rPr>
                        <a:t>1</a:t>
                      </a:r>
                      <a:endParaRPr lang="fr-FR" sz="1050">
                        <a:effectLst/>
                      </a:endParaRP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shirt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34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Brand A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643619"/>
                  </a:ext>
                </a:extLst>
              </a:tr>
              <a:tr h="361584"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2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 err="1">
                          <a:effectLst/>
                        </a:rPr>
                        <a:t>shoes</a:t>
                      </a:r>
                      <a:endParaRPr lang="fr-FR" sz="1050">
                        <a:effectLst/>
                      </a:endParaRP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55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Brand B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35633"/>
                  </a:ext>
                </a:extLst>
              </a:tr>
              <a:tr h="384633"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3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hiking boots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100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Brand C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37823"/>
                  </a:ext>
                </a:extLst>
              </a:tr>
              <a:tr h="361584"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solidFill>
                            <a:srgbClr val="174EA6"/>
                          </a:solidFill>
                          <a:effectLst/>
                        </a:rPr>
                        <a:t>4</a:t>
                      </a:r>
                      <a:endParaRPr lang="fr-FR" sz="1050">
                        <a:effectLst/>
                      </a:endParaRP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pants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75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50">
                          <a:effectLst/>
                        </a:rPr>
                        <a:t>Brand A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56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3DAE12-1810-4A01-B746-36E9E27CC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8956"/>
              </p:ext>
            </p:extLst>
          </p:nvPr>
        </p:nvGraphicFramePr>
        <p:xfrm>
          <a:off x="7542913" y="3161231"/>
          <a:ext cx="2605132" cy="931002"/>
        </p:xfrm>
        <a:graphic>
          <a:graphicData uri="http://schemas.openxmlformats.org/drawingml/2006/table">
            <a:tbl>
              <a:tblPr/>
              <a:tblGrid>
                <a:gridCol w="1302566">
                  <a:extLst>
                    <a:ext uri="{9D8B030D-6E8A-4147-A177-3AD203B41FA5}">
                      <a16:colId xmlns:a16="http://schemas.microsoft.com/office/drawing/2014/main" val="3632734217"/>
                    </a:ext>
                  </a:extLst>
                </a:gridCol>
                <a:gridCol w="1302566">
                  <a:extLst>
                    <a:ext uri="{9D8B030D-6E8A-4147-A177-3AD203B41FA5}">
                      <a16:colId xmlns:a16="http://schemas.microsoft.com/office/drawing/2014/main" val="3818650441"/>
                    </a:ext>
                  </a:extLst>
                </a:gridCol>
              </a:tblGrid>
              <a:tr h="310334"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00" b="0">
                          <a:solidFill>
                            <a:srgbClr val="202124"/>
                          </a:solidFill>
                          <a:effectLst/>
                        </a:rPr>
                        <a:t>id</a:t>
                      </a:r>
                      <a:endParaRPr lang="fr-FR" sz="1000" b="1">
                        <a:solidFill>
                          <a:srgbClr val="202124"/>
                        </a:solidFill>
                        <a:effectLst/>
                      </a:endParaRPr>
                    </a:p>
                  </a:txBody>
                  <a:tcPr marL="23151" marR="23151" marT="11575" marB="11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00" b="0" err="1">
                          <a:solidFill>
                            <a:srgbClr val="202124"/>
                          </a:solidFill>
                          <a:effectLst/>
                        </a:rPr>
                        <a:t>custom_label</a:t>
                      </a:r>
                      <a:endParaRPr lang="fr-FR" sz="1000" b="1">
                        <a:solidFill>
                          <a:srgbClr val="202124"/>
                        </a:solidFill>
                        <a:effectLst/>
                      </a:endParaRPr>
                    </a:p>
                  </a:txBody>
                  <a:tcPr marL="23151" marR="23151" marT="11575" marB="11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38206"/>
                  </a:ext>
                </a:extLst>
              </a:tr>
              <a:tr h="310334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solidFill>
                            <a:srgbClr val="174EA6"/>
                          </a:solidFill>
                          <a:effectLst/>
                        </a:rPr>
                        <a:t>1</a:t>
                      </a:r>
                      <a:endParaRPr lang="fr-FR" sz="1000">
                        <a:effectLst/>
                      </a:endParaRPr>
                    </a:p>
                  </a:txBody>
                  <a:tcPr marL="23151" marR="23151" marT="11575" marB="11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solidFill>
                            <a:srgbClr val="D93025"/>
                          </a:solidFill>
                          <a:effectLst/>
                        </a:rPr>
                        <a:t>SALE</a:t>
                      </a:r>
                      <a:endParaRPr lang="fr-FR" sz="1000">
                        <a:effectLst/>
                      </a:endParaRPr>
                    </a:p>
                  </a:txBody>
                  <a:tcPr marL="23151" marR="23151" marT="11575" marB="11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75272"/>
                  </a:ext>
                </a:extLst>
              </a:tr>
              <a:tr h="310334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solidFill>
                            <a:srgbClr val="174EA6"/>
                          </a:solidFill>
                          <a:effectLst/>
                        </a:rPr>
                        <a:t>4</a:t>
                      </a:r>
                      <a:endParaRPr lang="fr-FR" sz="1000">
                        <a:effectLst/>
                      </a:endParaRPr>
                    </a:p>
                  </a:txBody>
                  <a:tcPr marL="23151" marR="23151" marT="11575" marB="11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solidFill>
                            <a:srgbClr val="D93025"/>
                          </a:solidFill>
                          <a:effectLst/>
                        </a:rPr>
                        <a:t>SALE</a:t>
                      </a:r>
                      <a:endParaRPr lang="fr-FR" sz="1000">
                        <a:effectLst/>
                      </a:endParaRPr>
                    </a:p>
                  </a:txBody>
                  <a:tcPr marL="23151" marR="23151" marT="11575" marB="11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945901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1082FBA-8ECD-4CAD-A8E9-F2B3D25A0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555485"/>
              </p:ext>
            </p:extLst>
          </p:nvPr>
        </p:nvGraphicFramePr>
        <p:xfrm>
          <a:off x="4215549" y="5149370"/>
          <a:ext cx="4267195" cy="1324900"/>
        </p:xfrm>
        <a:graphic>
          <a:graphicData uri="http://schemas.openxmlformats.org/drawingml/2006/table">
            <a:tbl>
              <a:tblPr/>
              <a:tblGrid>
                <a:gridCol w="853439">
                  <a:extLst>
                    <a:ext uri="{9D8B030D-6E8A-4147-A177-3AD203B41FA5}">
                      <a16:colId xmlns:a16="http://schemas.microsoft.com/office/drawing/2014/main" val="1221666021"/>
                    </a:ext>
                  </a:extLst>
                </a:gridCol>
                <a:gridCol w="853439">
                  <a:extLst>
                    <a:ext uri="{9D8B030D-6E8A-4147-A177-3AD203B41FA5}">
                      <a16:colId xmlns:a16="http://schemas.microsoft.com/office/drawing/2014/main" val="391847612"/>
                    </a:ext>
                  </a:extLst>
                </a:gridCol>
                <a:gridCol w="853439">
                  <a:extLst>
                    <a:ext uri="{9D8B030D-6E8A-4147-A177-3AD203B41FA5}">
                      <a16:colId xmlns:a16="http://schemas.microsoft.com/office/drawing/2014/main" val="3612541579"/>
                    </a:ext>
                  </a:extLst>
                </a:gridCol>
                <a:gridCol w="853439">
                  <a:extLst>
                    <a:ext uri="{9D8B030D-6E8A-4147-A177-3AD203B41FA5}">
                      <a16:colId xmlns:a16="http://schemas.microsoft.com/office/drawing/2014/main" val="3555228651"/>
                    </a:ext>
                  </a:extLst>
                </a:gridCol>
                <a:gridCol w="853439">
                  <a:extLst>
                    <a:ext uri="{9D8B030D-6E8A-4147-A177-3AD203B41FA5}">
                      <a16:colId xmlns:a16="http://schemas.microsoft.com/office/drawing/2014/main" val="1852731244"/>
                    </a:ext>
                  </a:extLst>
                </a:gridCol>
              </a:tblGrid>
              <a:tr h="264980"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00" b="0">
                          <a:solidFill>
                            <a:srgbClr val="202124"/>
                          </a:solidFill>
                          <a:effectLst/>
                        </a:rPr>
                        <a:t>id</a:t>
                      </a:r>
                      <a:endParaRPr lang="fr-FR" sz="1000" b="1">
                        <a:solidFill>
                          <a:srgbClr val="202124"/>
                        </a:solidFill>
                        <a:effectLst/>
                      </a:endParaRPr>
                    </a:p>
                  </a:txBody>
                  <a:tcPr marL="13891" marR="13891" marT="6945" marB="69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00" b="0">
                          <a:solidFill>
                            <a:srgbClr val="202124"/>
                          </a:solidFill>
                          <a:effectLst/>
                        </a:rPr>
                        <a:t>title</a:t>
                      </a:r>
                      <a:endParaRPr lang="fr-FR" sz="1000" b="1">
                        <a:solidFill>
                          <a:srgbClr val="202124"/>
                        </a:solidFill>
                        <a:effectLst/>
                      </a:endParaRPr>
                    </a:p>
                  </a:txBody>
                  <a:tcPr marL="13891" marR="13891" marT="6945" marB="69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00" b="0">
                          <a:solidFill>
                            <a:srgbClr val="202124"/>
                          </a:solidFill>
                          <a:effectLst/>
                        </a:rPr>
                        <a:t>price</a:t>
                      </a:r>
                      <a:endParaRPr lang="fr-FR" sz="1000" b="1">
                        <a:solidFill>
                          <a:srgbClr val="202124"/>
                        </a:solidFill>
                        <a:effectLst/>
                      </a:endParaRPr>
                    </a:p>
                  </a:txBody>
                  <a:tcPr marL="13891" marR="13891" marT="6945" marB="69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00" b="0">
                          <a:solidFill>
                            <a:srgbClr val="202124"/>
                          </a:solidFill>
                          <a:effectLst/>
                        </a:rPr>
                        <a:t>brand</a:t>
                      </a:r>
                      <a:endParaRPr lang="fr-FR" sz="1000" b="1">
                        <a:solidFill>
                          <a:srgbClr val="202124"/>
                        </a:solidFill>
                        <a:effectLst/>
                      </a:endParaRPr>
                    </a:p>
                  </a:txBody>
                  <a:tcPr marL="13891" marR="13891" marT="6945" marB="69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00" b="0">
                          <a:solidFill>
                            <a:srgbClr val="202124"/>
                          </a:solidFill>
                          <a:effectLst/>
                        </a:rPr>
                        <a:t>custom_label</a:t>
                      </a:r>
                      <a:endParaRPr lang="fr-FR" sz="1000" b="1">
                        <a:solidFill>
                          <a:srgbClr val="202124"/>
                        </a:solidFill>
                        <a:effectLst/>
                      </a:endParaRPr>
                    </a:p>
                  </a:txBody>
                  <a:tcPr marL="13891" marR="13891" marT="6945" marB="69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906360"/>
                  </a:ext>
                </a:extLst>
              </a:tr>
              <a:tr h="264980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solidFill>
                            <a:srgbClr val="174EA6"/>
                          </a:solidFill>
                          <a:effectLst/>
                        </a:rPr>
                        <a:t>1</a:t>
                      </a:r>
                      <a:endParaRPr lang="fr-FR" sz="1000">
                        <a:effectLst/>
                      </a:endParaRP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shirt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34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Brand A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solidFill>
                            <a:srgbClr val="D93025"/>
                          </a:solidFill>
                          <a:effectLst/>
                        </a:rPr>
                        <a:t>SALE</a:t>
                      </a:r>
                      <a:endParaRPr lang="fr-FR" sz="1000">
                        <a:effectLst/>
                      </a:endParaRP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40901"/>
                  </a:ext>
                </a:extLst>
              </a:tr>
              <a:tr h="264980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2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shoes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55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Brand B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 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14039"/>
                  </a:ext>
                </a:extLst>
              </a:tr>
              <a:tr h="264980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3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hiking boots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100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Brand C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 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0526"/>
                  </a:ext>
                </a:extLst>
              </a:tr>
              <a:tr h="264980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solidFill>
                            <a:srgbClr val="174EA6"/>
                          </a:solidFill>
                          <a:effectLst/>
                        </a:rPr>
                        <a:t>4</a:t>
                      </a:r>
                      <a:endParaRPr lang="fr-FR" sz="1000">
                        <a:effectLst/>
                      </a:endParaRP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pants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75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Brand A</a:t>
                      </a: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solidFill>
                            <a:srgbClr val="D93025"/>
                          </a:solidFill>
                          <a:effectLst/>
                        </a:rPr>
                        <a:t>SALE</a:t>
                      </a:r>
                      <a:endParaRPr lang="fr-FR" sz="1000">
                        <a:effectLst/>
                      </a:endParaRPr>
                    </a:p>
                  </a:txBody>
                  <a:tcPr marL="13891" marR="13891" marT="6945" marB="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89894"/>
                  </a:ext>
                </a:extLst>
              </a:tr>
            </a:tbl>
          </a:graphicData>
        </a:graphic>
      </p:graphicFrame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D564A3DA-D13B-49C8-9150-37C476DD8278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16D5FB5-F81D-4F3B-86A5-452327B39925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C3FCDF-1CF8-43B7-B3B6-1FB302B586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82929" y="-221223"/>
            <a:ext cx="1343212" cy="1867161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E6DC8B2D-85C0-4CA3-9C93-19FB263F6FE6}"/>
              </a:ext>
            </a:extLst>
          </p:cNvPr>
          <p:cNvGrpSpPr/>
          <p:nvPr/>
        </p:nvGrpSpPr>
        <p:grpSpPr>
          <a:xfrm>
            <a:off x="3458025" y="3068449"/>
            <a:ext cx="2287311" cy="1103072"/>
            <a:chOff x="3508743" y="3000538"/>
            <a:chExt cx="2287311" cy="11030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3B7B234-62C7-48CD-AAC5-2BCD76608089}"/>
                </a:ext>
              </a:extLst>
            </p:cNvPr>
            <p:cNvSpPr/>
            <p:nvPr/>
          </p:nvSpPr>
          <p:spPr>
            <a:xfrm>
              <a:off x="3508743" y="3287592"/>
              <a:ext cx="2243407" cy="816018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5" descr="Logo, icon&#10;&#10;Description automatically generated">
              <a:extLst>
                <a:ext uri="{FF2B5EF4-FFF2-40B4-BE49-F238E27FC236}">
                  <a16:creationId xmlns:a16="http://schemas.microsoft.com/office/drawing/2014/main" id="{A62F49C2-2364-4918-9D3B-F080897DD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7930" y="3000538"/>
              <a:ext cx="418124" cy="437663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11F7935-69EF-4661-9E63-E2EA4BE46694}"/>
                </a:ext>
              </a:extLst>
            </p:cNvPr>
            <p:cNvSpPr txBox="1"/>
            <p:nvPr/>
          </p:nvSpPr>
          <p:spPr>
            <a:xfrm>
              <a:off x="3590505" y="3287592"/>
              <a:ext cx="200434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50000"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The attributes "title", "description" and "visual" have a direct impact on the positioning in the results.</a:t>
              </a: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FB5925E1-F031-4F41-89E7-1F8672505889}"/>
              </a:ext>
            </a:extLst>
          </p:cNvPr>
          <p:cNvSpPr txBox="1"/>
          <p:nvPr/>
        </p:nvSpPr>
        <p:spPr>
          <a:xfrm>
            <a:off x="4931189" y="4732719"/>
            <a:ext cx="2350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50000"/>
            </a:pPr>
            <a:r>
              <a:rPr lang="en-US" altLang="fr-FR" sz="1800" b="1" u="sng">
                <a:solidFill>
                  <a:srgbClr val="000000"/>
                </a:solidFill>
                <a:latin typeface="Trebuchet MS" panose="020B0603020202020204" pitchFamily="34" charset="0"/>
              </a:rPr>
              <a:t>Resulting feed:</a:t>
            </a:r>
            <a:endParaRPr lang="fr-FR" altLang="fr-FR" sz="1800" b="1" u="sng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0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3FB0FE2-FB40-EC41-BB99-BB0B603DB8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wrap="square" lIns="0" tIns="0" rIns="0" bIns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US" sz="4000">
                <a:latin typeface="Trebuchet MS"/>
              </a:rPr>
              <a:t>How does Google Shopping </a:t>
            </a:r>
            <a:endParaRPr lang="en-US" sz="400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000">
                <a:latin typeface="Trebuchet MS"/>
              </a:rPr>
              <a:t>work?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40035-3FB4-7140-842F-AEFFD93AD4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554492"/>
            <a:r>
              <a:rPr lang="fr-FR"/>
              <a:t>2020 </a:t>
            </a:r>
            <a:r>
              <a:rPr lang="fr-FR" err="1"/>
              <a:t>October</a:t>
            </a:r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1B865-2F4B-6649-A7AB-49E364EC0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849" b="1" i="0" u="none" strike="noStrike" kern="1200" cap="none" spc="0" normalizeH="0" baseline="0" noProof="0">
                <a:ln>
                  <a:noFill/>
                </a:ln>
                <a:solidFill>
                  <a:srgbClr val="1F333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849" b="1" i="0" u="none" strike="noStrike" kern="1200" cap="none" spc="0" normalizeH="0" baseline="0" noProof="0">
              <a:ln>
                <a:noFill/>
              </a:ln>
              <a:solidFill>
                <a:srgbClr val="1F333B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1C2BF-5C64-8B4F-8118-EFB7E6812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49" b="0" i="0" u="none" strike="noStrike" kern="1200" cap="none" spc="182" normalizeH="0" baseline="0" noProof="0">
                <a:ln>
                  <a:noFill/>
                </a:ln>
                <a:solidFill>
                  <a:srgbClr val="1F333B"/>
                </a:solidFill>
                <a:effectLst/>
                <a:uLnTx/>
                <a:uFillTx/>
                <a:latin typeface="Trebuchet MS"/>
                <a:ea typeface="+mn-ea"/>
              </a:rPr>
              <a:t>-SEM WEBINARS-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2D5D6-9F46-440E-8EAD-BF089DC49C94}"/>
              </a:ext>
            </a:extLst>
          </p:cNvPr>
          <p:cNvSpPr/>
          <p:nvPr/>
        </p:nvSpPr>
        <p:spPr>
          <a:xfrm>
            <a:off x="4166975" y="4890953"/>
            <a:ext cx="38580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 b="1" u="sng">
                <a:solidFill>
                  <a:prstClr val="black"/>
                </a:solidFill>
                <a:latin typeface="Trebuchet MS" panose="020B0603020202020204" pitchFamily="34" charset="0"/>
              </a:rPr>
              <a:t>10 min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32945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22A2A-CC29-4315-83B5-91E71D6D82FC}"/>
              </a:ext>
            </a:extLst>
          </p:cNvPr>
          <p:cNvSpPr/>
          <p:nvPr/>
        </p:nvSpPr>
        <p:spPr>
          <a:xfrm>
            <a:off x="897113" y="3493406"/>
            <a:ext cx="4280943" cy="20672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50590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/>
              <a:t>How to manage Google Shopping campaigns?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Add your products: Product data attributes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20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606F58-C099-4194-881B-FC71D1950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687" y="2644240"/>
            <a:ext cx="3964606" cy="33403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9A98E1-B82F-4FD8-B4F4-B7564E4434C1}"/>
              </a:ext>
            </a:extLst>
          </p:cNvPr>
          <p:cNvSpPr/>
          <p:nvPr/>
        </p:nvSpPr>
        <p:spPr>
          <a:xfrm>
            <a:off x="6738687" y="2289672"/>
            <a:ext cx="7457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1050" u="sng">
                <a:solidFill>
                  <a:srgbClr val="000000"/>
                </a:solidFill>
                <a:latin typeface="Trebuchet MS" panose="020B0603020202020204" pitchFamily="34" charset="0"/>
              </a:rPr>
              <a:t>Example:</a:t>
            </a:r>
            <a:endParaRPr lang="fr-FR" u="sng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1A844988-DB3D-48DA-B4A8-24DEBDBDEDEA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7026C9-4D8D-477F-BCCD-CB5A49D1A633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E46A92-AF9C-4FE2-A256-D354FC70D0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282929" y="-221223"/>
            <a:ext cx="1343212" cy="18671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358CE7-35F6-43E0-867C-305E59BE1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72" y="2455893"/>
            <a:ext cx="5035717" cy="30879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The </a:t>
            </a:r>
            <a:r>
              <a:rPr lang="en-US" altLang="fr-FR" sz="1050" b="1">
                <a:latin typeface="Trebuchet MS" panose="020B0603020202020204" pitchFamily="34" charset="0"/>
              </a:rPr>
              <a:t>product data specification </a:t>
            </a:r>
            <a:r>
              <a:rPr lang="en-US" altLang="fr-FR" sz="1050">
                <a:latin typeface="Trebuchet MS" panose="020B0603020202020204" pitchFamily="34" charset="0"/>
              </a:rPr>
              <a:t>provides guidelines for submitting high quality data to Google. 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Fresh, comprehensive, and accurate product data will help attract users to your products. 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Some best practices to avoid common data quality violations include: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Provide clear and conspicuous pricing information.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Provide the freshest availability status of your items.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Provide complete and correct shipping information and costs.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Show a product that is essentially identical on your landing page to the product data you submit to Google.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fr-FR" sz="1050"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You can find here, </a:t>
            </a:r>
            <a:r>
              <a:rPr lang="en-US" altLang="fr-FR" sz="1050">
                <a:latin typeface="Trebuchet MS" panose="020B0603020202020204" pitchFamily="34" charset="0"/>
                <a:hlinkClick r:id="rId5"/>
              </a:rPr>
              <a:t>all the specifications to enter to feed your products</a:t>
            </a:r>
            <a:r>
              <a:rPr lang="en-US" altLang="fr-FR" sz="1050">
                <a:latin typeface="Trebuchet MS" panose="020B0603020202020204" pitchFamily="34" charset="0"/>
              </a:rPr>
              <a:t> in Google Shopping.</a:t>
            </a:r>
          </a:p>
        </p:txBody>
      </p:sp>
    </p:spTree>
    <p:extLst>
      <p:ext uri="{BB962C8B-B14F-4D97-AF65-F5344CB8AC3E}">
        <p14:creationId xmlns:p14="http://schemas.microsoft.com/office/powerpoint/2010/main" val="2491398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3F121B-F349-4A73-BA2A-2EB49F1E8683}"/>
              </a:ext>
            </a:extLst>
          </p:cNvPr>
          <p:cNvSpPr/>
          <p:nvPr/>
        </p:nvSpPr>
        <p:spPr>
          <a:xfrm>
            <a:off x="1135207" y="2915690"/>
            <a:ext cx="4280943" cy="20672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Add your products: Correctly setting your title attribute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21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11D1C6E-0D84-4BD8-B74E-C84D610E9DAF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A465EC4-A1B4-4BF1-BD5D-AF3503421E76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4DAD759-370A-448C-B8D9-8CC7403C9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73" y="2331460"/>
            <a:ext cx="4881995" cy="31042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0684E4-4620-48A2-A771-49044A5EE629}"/>
              </a:ext>
            </a:extLst>
          </p:cNvPr>
          <p:cNvSpPr/>
          <p:nvPr/>
        </p:nvSpPr>
        <p:spPr>
          <a:xfrm>
            <a:off x="7154140" y="2400298"/>
            <a:ext cx="3809999" cy="33770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0467F-3E54-44BE-831F-A7EF53C25393}"/>
              </a:ext>
            </a:extLst>
          </p:cNvPr>
          <p:cNvSpPr txBox="1"/>
          <p:nvPr/>
        </p:nvSpPr>
        <p:spPr>
          <a:xfrm>
            <a:off x="7564583" y="1711036"/>
            <a:ext cx="2743200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b="1">
                <a:solidFill>
                  <a:schemeClr val="accent5"/>
                </a:solidFill>
                <a:ea typeface="+mn-lt"/>
                <a:cs typeface="+mn-lt"/>
              </a:rPr>
              <a:t>"Do"</a:t>
            </a:r>
            <a:r>
              <a:rPr lang="en-US" sz="1050">
                <a:ea typeface="+mn-lt"/>
                <a:cs typeface="+mn-lt"/>
              </a:rPr>
              <a:t> - Clear title, Brand and product name, gives additional information on product specifications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6A33CA-6261-4AFC-A548-2C8C94840C9A}"/>
              </a:ext>
            </a:extLst>
          </p:cNvPr>
          <p:cNvSpPr txBox="1"/>
          <p:nvPr/>
        </p:nvSpPr>
        <p:spPr>
          <a:xfrm>
            <a:off x="7564582" y="5443104"/>
            <a:ext cx="274320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b="1">
                <a:solidFill>
                  <a:schemeClr val="accent3"/>
                </a:solidFill>
                <a:ea typeface="+mn-lt"/>
                <a:cs typeface="+mn-lt"/>
              </a:rPr>
              <a:t>"Don't"</a:t>
            </a:r>
            <a:r>
              <a:rPr lang="en-US" sz="1050">
                <a:ea typeface="+mn-lt"/>
                <a:cs typeface="+mn-lt"/>
              </a:rPr>
              <a:t> - Don't give information on the usefulness and specificities of the product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C6742-4844-4FEF-A96D-963595918074}"/>
              </a:ext>
            </a:extLst>
          </p:cNvPr>
          <p:cNvSpPr/>
          <p:nvPr/>
        </p:nvSpPr>
        <p:spPr>
          <a:xfrm>
            <a:off x="7154139" y="4495797"/>
            <a:ext cx="3809999" cy="20781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3185B2D-A8ED-415E-9540-1E0C975142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282929" y="-221223"/>
            <a:ext cx="1343212" cy="18671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A1C77A-34A8-4532-99DD-DB0BE07DC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283" y="1711036"/>
            <a:ext cx="4541620" cy="44036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 u="sng" err="1">
                <a:solidFill>
                  <a:srgbClr val="F4EE00"/>
                </a:solidFill>
                <a:latin typeface="Trebuchet MS"/>
              </a:rPr>
              <a:t>title</a:t>
            </a:r>
            <a:r>
              <a:rPr kumimoji="0" lang="fr-FR" altLang="fr-FR" b="1" i="0" u="sng" strike="noStrike" cap="none" normalizeH="0" baseline="0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:</a:t>
            </a:r>
            <a:r>
              <a:rPr lang="fr-FR" altLang="fr-FR" b="1">
                <a:solidFill>
                  <a:srgbClr val="F4EE00"/>
                </a:solidFill>
                <a:latin typeface="Trebuchet MS"/>
              </a:rPr>
              <a:t> </a:t>
            </a:r>
            <a:r>
              <a:rPr lang="fr-FR" altLang="fr-FR" b="1">
                <a:latin typeface="Trebuchet MS"/>
              </a:rPr>
              <a:t>The </a:t>
            </a:r>
            <a:r>
              <a:rPr lang="fr-FR" altLang="fr-FR" b="1" err="1">
                <a:latin typeface="Trebuchet MS"/>
              </a:rPr>
              <a:t>most</a:t>
            </a:r>
            <a:r>
              <a:rPr lang="fr-FR" altLang="fr-FR" b="1">
                <a:latin typeface="Trebuchet MS"/>
              </a:rPr>
              <a:t> important </a:t>
            </a:r>
            <a:r>
              <a:rPr lang="fr-FR" altLang="fr-FR" b="1" err="1">
                <a:latin typeface="Trebuchet MS"/>
              </a:rPr>
              <a:t>attribute</a:t>
            </a:r>
            <a:endParaRPr lang="fr-FR" altLang="fr-FR" b="1" i="0" u="none" strike="noStrike" cap="none" normalizeH="0" baseline="0">
              <a:ln>
                <a:noFill/>
              </a:ln>
              <a:effectLst/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/>
              </a:rPr>
              <a:t>Use the title attribute to clearly identify the product you’re selling. </a:t>
            </a:r>
            <a:br>
              <a:rPr lang="en-US" altLang="fr-FR" sz="1050">
                <a:latin typeface="Trebuchet MS"/>
              </a:rPr>
            </a:br>
            <a:r>
              <a:rPr lang="en-US" altLang="fr-FR" sz="1050">
                <a:latin typeface="Trebuchet MS"/>
              </a:rPr>
              <a:t>The impact on positioning is very important.</a:t>
            </a:r>
            <a:endParaRPr lang="en-US" altLang="fr-FR" sz="1050"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The title is one of the most prominent parts of your ad or free listing. </a:t>
            </a:r>
            <a:br>
              <a:rPr lang="en-US" altLang="fr-FR" sz="1050">
                <a:latin typeface="Trebuchet MS" panose="020B0603020202020204" pitchFamily="34" charset="0"/>
              </a:rPr>
            </a:br>
            <a:r>
              <a:rPr lang="en-US" altLang="fr-FR" sz="1050">
                <a:latin typeface="Trebuchet MS" panose="020B0603020202020204" pitchFamily="34" charset="0"/>
              </a:rPr>
              <a:t>A specific and accurate title will help us show your product to the right users.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 b="1">
                <a:latin typeface="Trebuchet MS" panose="020B0603020202020204" pitchFamily="34" charset="0"/>
              </a:rPr>
              <a:t>Required</a:t>
            </a:r>
            <a:r>
              <a:rPr lang="en-US" altLang="fr-FR" sz="1050">
                <a:latin typeface="Trebuchet MS" panose="020B0603020202020204" pitchFamily="34" charset="0"/>
              </a:rPr>
              <a:t> for each product.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 b="1">
                <a:latin typeface="Trebuchet MS" panose="020B0603020202020204" pitchFamily="34" charset="0"/>
              </a:rPr>
              <a:t>Limits: </a:t>
            </a:r>
            <a:r>
              <a:rPr lang="en-US" altLang="fr-FR" sz="1050">
                <a:latin typeface="Trebuchet MS" panose="020B0603020202020204" pitchFamily="34" charset="0"/>
              </a:rPr>
              <a:t>1-150 characters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 b="1">
                <a:latin typeface="Trebuchet MS" panose="020B0603020202020204" pitchFamily="34" charset="0"/>
              </a:rPr>
              <a:t>Best practices: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Use a relevant title that clearly describes your product.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Describe the product shown on your landing page.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Distinguish between variants.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Add the distinguishing details of each variant to the title. 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Be specific. 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Use professional and grammatically correct language. 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Don’t use words from foreign languages, unless they’re well understood such as a product with a foreign name or title.</a:t>
            </a:r>
          </a:p>
        </p:txBody>
      </p:sp>
    </p:spTree>
    <p:extLst>
      <p:ext uri="{BB962C8B-B14F-4D97-AF65-F5344CB8AC3E}">
        <p14:creationId xmlns:p14="http://schemas.microsoft.com/office/powerpoint/2010/main" val="135628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Add your products: Optimizing the description field in your product feed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22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731F86A-A602-43F5-9459-6EB3DDEEC12F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7157CAE-1FA6-473E-85F4-0126AC43CC31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pic>
        <p:nvPicPr>
          <p:cNvPr id="4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D41F341-0D09-49DA-AFC1-A016E55A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2409324"/>
            <a:ext cx="5514975" cy="1105903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D6D749-7085-400D-B42A-292EBA407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4256433"/>
            <a:ext cx="5343525" cy="8978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23A5BA-45B6-4B7E-8209-DAB58EB34A03}"/>
              </a:ext>
            </a:extLst>
          </p:cNvPr>
          <p:cNvSpPr/>
          <p:nvPr/>
        </p:nvSpPr>
        <p:spPr>
          <a:xfrm>
            <a:off x="6715990" y="2924173"/>
            <a:ext cx="4714874" cy="50915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A0E3B3-657E-497A-9361-A659B2A7F0A5}"/>
              </a:ext>
            </a:extLst>
          </p:cNvPr>
          <p:cNvSpPr/>
          <p:nvPr/>
        </p:nvSpPr>
        <p:spPr>
          <a:xfrm>
            <a:off x="6925539" y="4705347"/>
            <a:ext cx="4714874" cy="28055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733F6-853D-48C6-B5B7-F6A13C80D4D0}"/>
              </a:ext>
            </a:extLst>
          </p:cNvPr>
          <p:cNvSpPr txBox="1"/>
          <p:nvPr/>
        </p:nvSpPr>
        <p:spPr>
          <a:xfrm>
            <a:off x="7697933" y="3511261"/>
            <a:ext cx="2743200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b="1">
                <a:solidFill>
                  <a:schemeClr val="accent5"/>
                </a:solidFill>
                <a:ea typeface="+mn-lt"/>
                <a:cs typeface="+mn-lt"/>
              </a:rPr>
              <a:t>"Do"</a:t>
            </a:r>
            <a:r>
              <a:rPr lang="en-US" sz="1050">
                <a:solidFill>
                  <a:schemeClr val="accent5"/>
                </a:solidFill>
                <a:ea typeface="+mn-lt"/>
                <a:cs typeface="+mn-lt"/>
              </a:rPr>
              <a:t> </a:t>
            </a:r>
            <a:r>
              <a:rPr lang="en-US" sz="1050">
                <a:ea typeface="+mn-lt"/>
                <a:cs typeface="+mn-lt"/>
              </a:rPr>
              <a:t>- Clear, well-structured description, giving information on all the specifics and the care provided.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C4418-802B-4937-BE7F-02FAA0017953}"/>
              </a:ext>
            </a:extLst>
          </p:cNvPr>
          <p:cNvSpPr txBox="1"/>
          <p:nvPr/>
        </p:nvSpPr>
        <p:spPr>
          <a:xfrm>
            <a:off x="7850332" y="5081154"/>
            <a:ext cx="274320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b="1">
                <a:solidFill>
                  <a:schemeClr val="accent3"/>
                </a:solidFill>
                <a:ea typeface="+mn-lt"/>
                <a:cs typeface="+mn-lt"/>
              </a:rPr>
              <a:t>"Don't"</a:t>
            </a:r>
            <a:r>
              <a:rPr lang="en-US" sz="1050">
                <a:ea typeface="+mn-lt"/>
                <a:cs typeface="+mn-lt"/>
              </a:rPr>
              <a:t> - Provides only branded speech and little explanation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1FD6189-9094-4639-8ABA-10176024BD0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-282929" y="-221223"/>
            <a:ext cx="1343212" cy="18671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D0ADC0-1390-4112-AEC3-F782D3776A30}"/>
              </a:ext>
            </a:extLst>
          </p:cNvPr>
          <p:cNvSpPr/>
          <p:nvPr/>
        </p:nvSpPr>
        <p:spPr>
          <a:xfrm>
            <a:off x="3070333" y="3021293"/>
            <a:ext cx="2345817" cy="21100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4230F4-B552-45C5-9ABF-18DE1C3CFF09}"/>
              </a:ext>
            </a:extLst>
          </p:cNvPr>
          <p:cNvSpPr/>
          <p:nvPr/>
        </p:nvSpPr>
        <p:spPr>
          <a:xfrm>
            <a:off x="1170097" y="3178750"/>
            <a:ext cx="2030303" cy="21100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13F22-BC8A-4163-B9D1-9A8D7DC8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283" y="1905980"/>
            <a:ext cx="4541620" cy="45190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fr-FR" altLang="fr-FR" b="1" i="0" u="sng" strike="noStrike" cap="none" normalizeH="0" baseline="0">
                <a:ln>
                  <a:noFill/>
                </a:ln>
                <a:solidFill>
                  <a:srgbClr val="F4EE00"/>
                </a:solidFill>
                <a:effectLst/>
                <a:latin typeface="Trebuchet MS" panose="020B0603020202020204" pitchFamily="34" charset="0"/>
              </a:rPr>
              <a:t>description:</a:t>
            </a:r>
            <a:r>
              <a:rPr kumimoji="0" lang="fr-FR" altLang="fr-FR" b="1" i="0" strike="noStrike" cap="none" normalizeH="0" baseline="0">
                <a:ln>
                  <a:noFill/>
                </a:ln>
                <a:solidFill>
                  <a:srgbClr val="F4EE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fr-FR" altLang="fr-FR" b="1">
                <a:solidFill>
                  <a:srgbClr val="141414"/>
                </a:solidFill>
                <a:latin typeface="Trebuchet MS" panose="020B0603020202020204" pitchFamily="34" charset="0"/>
              </a:rPr>
              <a:t>An </a:t>
            </a:r>
            <a:r>
              <a:rPr lang="fr-FR" altLang="fr-FR" b="1" err="1">
                <a:solidFill>
                  <a:srgbClr val="141414"/>
                </a:solidFill>
                <a:latin typeface="Trebuchet MS" panose="020B0603020202020204" pitchFamily="34" charset="0"/>
              </a:rPr>
              <a:t>attribute</a:t>
            </a:r>
            <a:r>
              <a:rPr lang="fr-FR" altLang="fr-FR" b="1">
                <a:solidFill>
                  <a:srgbClr val="141414"/>
                </a:solidFill>
                <a:latin typeface="Trebuchet MS" panose="020B0603020202020204" pitchFamily="34" charset="0"/>
              </a:rPr>
              <a:t> to </a:t>
            </a:r>
            <a:r>
              <a:rPr lang="fr-FR" altLang="fr-FR" b="1" err="1">
                <a:solidFill>
                  <a:srgbClr val="141414"/>
                </a:solidFill>
                <a:latin typeface="Trebuchet MS" panose="020B0603020202020204" pitchFamily="34" charset="0"/>
              </a:rPr>
              <a:t>define</a:t>
            </a:r>
            <a:r>
              <a:rPr lang="fr-FR" altLang="fr-FR" b="1">
                <a:solidFill>
                  <a:srgbClr val="141414"/>
                </a:solidFill>
                <a:latin typeface="Trebuchet MS" panose="020B0603020202020204" pitchFamily="34" charset="0"/>
              </a:rPr>
              <a:t> the </a:t>
            </a:r>
            <a:r>
              <a:rPr lang="fr-FR" altLang="fr-FR" b="1" err="1">
                <a:solidFill>
                  <a:srgbClr val="141414"/>
                </a:solidFill>
                <a:latin typeface="Trebuchet MS" panose="020B0603020202020204" pitchFamily="34" charset="0"/>
              </a:rPr>
              <a:t>specifics</a:t>
            </a:r>
            <a:r>
              <a:rPr lang="fr-FR" altLang="fr-FR" b="1">
                <a:solidFill>
                  <a:srgbClr val="141414"/>
                </a:solidFill>
                <a:latin typeface="Trebuchet MS" panose="020B0603020202020204" pitchFamily="34" charset="0"/>
              </a:rPr>
              <a:t> of </a:t>
            </a:r>
            <a:r>
              <a:rPr lang="fr-FR" altLang="fr-FR" b="1" err="1">
                <a:solidFill>
                  <a:srgbClr val="141414"/>
                </a:solidFill>
                <a:latin typeface="Trebuchet MS" panose="020B0603020202020204" pitchFamily="34" charset="0"/>
              </a:rPr>
              <a:t>your</a:t>
            </a:r>
            <a:r>
              <a:rPr lang="fr-FR" altLang="fr-FR" b="1">
                <a:solidFill>
                  <a:srgbClr val="141414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b="1" err="1">
                <a:solidFill>
                  <a:srgbClr val="141414"/>
                </a:solidFill>
                <a:latin typeface="Trebuchet MS" panose="020B0603020202020204" pitchFamily="34" charset="0"/>
              </a:rPr>
              <a:t>product</a:t>
            </a:r>
            <a:endParaRPr kumimoji="0" lang="fr-FR" altLang="fr-FR" b="1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Use the description attribute to give more information on the specifics and peculiarities of your product.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 b="1">
                <a:latin typeface="Trebuchet MS" panose="020B0603020202020204" pitchFamily="34" charset="0"/>
              </a:rPr>
              <a:t>Required</a:t>
            </a:r>
            <a:r>
              <a:rPr lang="en-US" altLang="fr-FR" sz="1050">
                <a:latin typeface="Trebuchet MS" panose="020B0603020202020204" pitchFamily="34" charset="0"/>
              </a:rPr>
              <a:t> for each product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 b="1">
                <a:latin typeface="Trebuchet MS" panose="020B0603020202020204" pitchFamily="34" charset="0"/>
              </a:rPr>
              <a:t>Limits: </a:t>
            </a:r>
            <a:r>
              <a:rPr lang="en-US" altLang="fr-FR" sz="1050">
                <a:latin typeface="Trebuchet MS" panose="020B0603020202020204" pitchFamily="34" charset="0"/>
              </a:rPr>
              <a:t>1-5000 characters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 b="1">
                <a:latin typeface="Trebuchet MS" panose="020B0603020202020204" pitchFamily="34" charset="0"/>
              </a:rPr>
              <a:t>Best practices: 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Describe only the product itself. Don't describe other aspects like details about compatible products, accessories, other similar products available. 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Use professional and grammatically correct language. 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Don’t use words from foreign languages.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Don’t include comparisons or details about other products.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Don’t include references to categorization systems. 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Don’t include links to your store or other websites.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Don’t use capital letters for emphasis.</a:t>
            </a:r>
          </a:p>
          <a:p>
            <a:pPr marL="171450" indent="-171450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Don’t include promotional text.</a:t>
            </a:r>
          </a:p>
        </p:txBody>
      </p:sp>
    </p:spTree>
    <p:extLst>
      <p:ext uri="{BB962C8B-B14F-4D97-AF65-F5344CB8AC3E}">
        <p14:creationId xmlns:p14="http://schemas.microsoft.com/office/powerpoint/2010/main" val="2593531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7217DC-2F0B-4548-ADC0-12CD463F79B6}"/>
              </a:ext>
            </a:extLst>
          </p:cNvPr>
          <p:cNvSpPr/>
          <p:nvPr/>
        </p:nvSpPr>
        <p:spPr>
          <a:xfrm>
            <a:off x="2062131" y="3067269"/>
            <a:ext cx="2807581" cy="21883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Add your products: Focus on image link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23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FB33882-1A4C-4AC2-B3ED-54FFD5CEF8D8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487C28-D559-4BAD-8282-7193062AB2F0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93C4B4-B1CA-4231-BBEE-9CD660C15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7" r="-292" b="1492"/>
          <a:stretch/>
        </p:blipFill>
        <p:spPr>
          <a:xfrm>
            <a:off x="6009288" y="1903003"/>
            <a:ext cx="2309824" cy="38626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C6E362-7D7B-4A1E-8F6C-1457A255E65B}"/>
              </a:ext>
            </a:extLst>
          </p:cNvPr>
          <p:cNvSpPr/>
          <p:nvPr/>
        </p:nvSpPr>
        <p:spPr>
          <a:xfrm>
            <a:off x="6948032" y="2091147"/>
            <a:ext cx="1257299" cy="119495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DD44D-4FDB-4D0B-90B7-660BE2851F17}"/>
              </a:ext>
            </a:extLst>
          </p:cNvPr>
          <p:cNvSpPr txBox="1"/>
          <p:nvPr/>
        </p:nvSpPr>
        <p:spPr>
          <a:xfrm>
            <a:off x="6808933" y="1669094"/>
            <a:ext cx="3644189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b="1">
                <a:solidFill>
                  <a:schemeClr val="accent5"/>
                </a:solidFill>
                <a:ea typeface="+mn-lt"/>
                <a:cs typeface="+mn-lt"/>
              </a:rPr>
              <a:t>"Do"</a:t>
            </a:r>
            <a:r>
              <a:rPr lang="en-US" sz="1050">
                <a:ea typeface="+mn-lt"/>
                <a:cs typeface="+mn-lt"/>
              </a:rPr>
              <a:t> - Use multiple images to describe your product: </a:t>
            </a:r>
            <a:br>
              <a:rPr lang="en-US" sz="1050">
                <a:ea typeface="+mn-lt"/>
                <a:cs typeface="+mn-lt"/>
              </a:rPr>
            </a:br>
            <a:r>
              <a:rPr lang="en-US" sz="1050"/>
              <a:t>close-ups, textures, key properties...</a:t>
            </a:r>
            <a:endParaRPr lang="en-US"/>
          </a:p>
        </p:txBody>
      </p:sp>
      <p:pic>
        <p:nvPicPr>
          <p:cNvPr id="2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D58BF83-6613-4B31-AC77-3B973AB1C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479" y="2719754"/>
            <a:ext cx="1327121" cy="31574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7054B1-14C1-47C2-8E19-819046F488B8}"/>
              </a:ext>
            </a:extLst>
          </p:cNvPr>
          <p:cNvSpPr/>
          <p:nvPr/>
        </p:nvSpPr>
        <p:spPr>
          <a:xfrm>
            <a:off x="8872570" y="2833608"/>
            <a:ext cx="1257299" cy="119495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DF7314-9B8D-4EA1-AE90-8EAC3D30DBC5}"/>
              </a:ext>
            </a:extLst>
          </p:cNvPr>
          <p:cNvSpPr txBox="1"/>
          <p:nvPr/>
        </p:nvSpPr>
        <p:spPr>
          <a:xfrm>
            <a:off x="8684625" y="2382247"/>
            <a:ext cx="3644189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b="1">
                <a:solidFill>
                  <a:schemeClr val="accent3"/>
                </a:solidFill>
                <a:ea typeface="+mn-lt"/>
                <a:cs typeface="+mn-lt"/>
              </a:rPr>
              <a:t>"Don't"</a:t>
            </a:r>
            <a:r>
              <a:rPr lang="en-US" sz="1050">
                <a:ea typeface="+mn-lt"/>
                <a:cs typeface="+mn-lt"/>
              </a:rPr>
              <a:t> - Use images that are very hard to read or that don't provide essential information about the product</a:t>
            </a:r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7DACF5-BB87-41C4-B25E-64EF6EB15A3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-282929" y="-221223"/>
            <a:ext cx="1343212" cy="18671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A9BF8F-69EB-429D-9015-C65A1A3DB57D}"/>
              </a:ext>
            </a:extLst>
          </p:cNvPr>
          <p:cNvSpPr/>
          <p:nvPr/>
        </p:nvSpPr>
        <p:spPr>
          <a:xfrm>
            <a:off x="1125800" y="4923018"/>
            <a:ext cx="4290350" cy="437664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 descr="Logo, icon&#10;&#10;Description automatically generated">
            <a:extLst>
              <a:ext uri="{FF2B5EF4-FFF2-40B4-BE49-F238E27FC236}">
                <a16:creationId xmlns:a16="http://schemas.microsoft.com/office/drawing/2014/main" id="{2A590ECD-6D30-4D64-AD23-420448F77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64" y="4704186"/>
            <a:ext cx="418124" cy="4376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494B6A-6B1E-4B99-9871-B33C7126C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800" y="1972722"/>
            <a:ext cx="4384645" cy="34880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fr-FR" altLang="fr-FR" b="1" i="0" u="sng" strike="noStrike" cap="none" normalizeH="0" baseline="0" err="1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Image_link</a:t>
            </a:r>
            <a:r>
              <a:rPr kumimoji="0" lang="fr-FR" altLang="fr-FR" b="1" i="0" u="sng" strike="noStrike" cap="none" normalizeH="0" baseline="0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:</a:t>
            </a:r>
            <a:r>
              <a:rPr kumimoji="0" lang="fr-FR" altLang="fr-FR" b="1" i="0" strike="noStrike" cap="none" normalizeH="0" baseline="0">
                <a:ln>
                  <a:noFill/>
                </a:ln>
                <a:solidFill>
                  <a:srgbClr val="F4EE00"/>
                </a:solidFill>
                <a:effectLst/>
                <a:latin typeface="Trebuchet MS"/>
              </a:rPr>
              <a:t> </a:t>
            </a:r>
            <a:r>
              <a:rPr lang="fr-FR" altLang="fr-FR" b="1">
                <a:solidFill>
                  <a:srgbClr val="141414"/>
                </a:solidFill>
                <a:latin typeface="Trebuchet MS"/>
              </a:rPr>
              <a:t>An </a:t>
            </a:r>
            <a:r>
              <a:rPr lang="fr-FR" altLang="fr-FR" b="1" err="1">
                <a:solidFill>
                  <a:srgbClr val="141414"/>
                </a:solidFill>
                <a:latin typeface="Trebuchet MS"/>
              </a:rPr>
              <a:t>attribute</a:t>
            </a:r>
            <a:r>
              <a:rPr lang="fr-FR" altLang="fr-FR" b="1">
                <a:solidFill>
                  <a:srgbClr val="141414"/>
                </a:solidFill>
                <a:latin typeface="Trebuchet MS"/>
              </a:rPr>
              <a:t> to </a:t>
            </a:r>
            <a:r>
              <a:rPr lang="fr-FR" altLang="fr-FR" b="1" err="1">
                <a:solidFill>
                  <a:srgbClr val="141414"/>
                </a:solidFill>
                <a:latin typeface="Trebuchet MS"/>
              </a:rPr>
              <a:t>define</a:t>
            </a:r>
            <a:r>
              <a:rPr lang="fr-FR" altLang="fr-FR" b="1">
                <a:solidFill>
                  <a:srgbClr val="141414"/>
                </a:solidFill>
                <a:latin typeface="Trebuchet MS"/>
              </a:rPr>
              <a:t> </a:t>
            </a:r>
            <a:r>
              <a:rPr lang="fr-FR" altLang="fr-FR" b="1" err="1">
                <a:solidFill>
                  <a:srgbClr val="141414"/>
                </a:solidFill>
                <a:latin typeface="Trebuchet MS"/>
              </a:rPr>
              <a:t>your</a:t>
            </a:r>
            <a:r>
              <a:rPr lang="fr-FR" altLang="fr-FR" b="1">
                <a:solidFill>
                  <a:srgbClr val="141414"/>
                </a:solidFill>
                <a:latin typeface="Trebuchet MS"/>
              </a:rPr>
              <a:t> </a:t>
            </a:r>
            <a:r>
              <a:rPr lang="fr-FR" altLang="fr-FR" b="1" err="1">
                <a:solidFill>
                  <a:srgbClr val="141414"/>
                </a:solidFill>
                <a:latin typeface="Trebuchet MS"/>
              </a:rPr>
              <a:t>product</a:t>
            </a:r>
            <a:r>
              <a:rPr lang="fr-FR" altLang="fr-FR" b="1">
                <a:solidFill>
                  <a:srgbClr val="141414"/>
                </a:solidFill>
                <a:latin typeface="Trebuchet MS"/>
              </a:rPr>
              <a:t> image</a:t>
            </a:r>
            <a:endParaRPr kumimoji="0" lang="fr-FR" altLang="fr-FR" b="1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This attribute include the URL for your main product image. 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This image appears to potential customers in ads an dree listings for your products.</a:t>
            </a:r>
          </a:p>
          <a:p>
            <a:pPr eaLnBrk="1" hangingPunct="1">
              <a:spcBef>
                <a:spcPts val="600"/>
              </a:spcBef>
              <a:buSzPct val="150000"/>
            </a:pPr>
            <a:endParaRPr lang="en-US" altLang="fr-FR" sz="1050">
              <a:latin typeface="Trebuchet MS"/>
            </a:endParaRPr>
          </a:p>
          <a:p>
            <a:pPr>
              <a:spcBef>
                <a:spcPts val="600"/>
              </a:spcBef>
              <a:buSzPct val="150000"/>
            </a:pPr>
            <a:r>
              <a:rPr lang="en-US" altLang="fr-FR" sz="1050">
                <a:latin typeface="Trebuchet MS"/>
              </a:rPr>
              <a:t>To feed this attribute, it is necessary that your product visuals are hosted on your server.</a:t>
            </a:r>
            <a:endParaRPr lang="en-US"/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>
                <a:latin typeface="Trebuchet MS" panose="020B0603020202020204" pitchFamily="34" charset="0"/>
              </a:rPr>
              <a:t>We strongly recommend that you use the links of your visuals on the product page.</a:t>
            </a:r>
          </a:p>
          <a:p>
            <a:pPr eaLnBrk="1" hangingPunct="1">
              <a:spcBef>
                <a:spcPts val="600"/>
              </a:spcBef>
              <a:buSzPct val="150000"/>
            </a:pPr>
            <a:endParaRPr lang="en-US" altLang="fr-FR" sz="1050">
              <a:latin typeface="Trebuchet MS" panose="020B0603020202020204" pitchFamily="34" charset="0"/>
            </a:endParaRP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altLang="fr-FR" sz="1050" u="sng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Warning:</a:t>
            </a:r>
            <a:r>
              <a:rPr lang="en-US" altLang="fr-FR" sz="1050">
                <a:latin typeface="Trebuchet MS" panose="020B0603020202020204" pitchFamily="34" charset="0"/>
              </a:rPr>
              <a:t> your image folders should not be blocked in the robots.txt file.</a:t>
            </a:r>
          </a:p>
        </p:txBody>
      </p:sp>
    </p:spTree>
    <p:extLst>
      <p:ext uri="{BB962C8B-B14F-4D97-AF65-F5344CB8AC3E}">
        <p14:creationId xmlns:p14="http://schemas.microsoft.com/office/powerpoint/2010/main" val="1821297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Add your products: A large number of attributes available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24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A407EB-84B2-4067-BF6A-614F0C560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744" y="1740147"/>
            <a:ext cx="1848527" cy="371184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2997859-681E-4AF7-BD06-96163E21D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693" y="1740146"/>
            <a:ext cx="1642834" cy="37118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A240F78-A66C-4152-92DB-00E650214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131" y="1701069"/>
            <a:ext cx="1575320" cy="37899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5123DC-7530-4A9E-BFD7-496718FE3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2196" y="1701070"/>
            <a:ext cx="1854907" cy="3867242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C8364F1-0C0E-4573-8744-A972942B88D7}"/>
              </a:ext>
            </a:extLst>
          </p:cNvPr>
          <p:cNvCxnSpPr>
            <a:cxnSpLocks/>
          </p:cNvCxnSpPr>
          <p:nvPr/>
        </p:nvCxnSpPr>
        <p:spPr>
          <a:xfrm>
            <a:off x="4835891" y="1848622"/>
            <a:ext cx="0" cy="3483976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B4BFB95-FB26-4D99-8F8E-35D466D1D4FA}"/>
              </a:ext>
            </a:extLst>
          </p:cNvPr>
          <p:cNvCxnSpPr>
            <a:cxnSpLocks/>
          </p:cNvCxnSpPr>
          <p:nvPr/>
        </p:nvCxnSpPr>
        <p:spPr>
          <a:xfrm>
            <a:off x="7021890" y="1848622"/>
            <a:ext cx="0" cy="3483976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10B4AB4-5772-4DAA-9232-54CF585CE5CB}"/>
              </a:ext>
            </a:extLst>
          </p:cNvPr>
          <p:cNvCxnSpPr>
            <a:cxnSpLocks/>
          </p:cNvCxnSpPr>
          <p:nvPr/>
        </p:nvCxnSpPr>
        <p:spPr>
          <a:xfrm>
            <a:off x="9187574" y="1848622"/>
            <a:ext cx="0" cy="3483976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96ED53BC-7462-49D2-81EF-1E3F6B5FBC91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3DE3C7E-6292-46C8-AAAC-206F14ED3B53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F8EB9B-961E-47DF-A223-38D53E794BDD}"/>
              </a:ext>
            </a:extLst>
          </p:cNvPr>
          <p:cNvCxnSpPr/>
          <p:nvPr/>
        </p:nvCxnSpPr>
        <p:spPr>
          <a:xfrm>
            <a:off x="3067050" y="2163396"/>
            <a:ext cx="1095375" cy="9525"/>
          </a:xfrm>
          <a:prstGeom prst="straightConnector1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A7FE2E-52CB-429D-BF75-FD2D31E85F22}"/>
              </a:ext>
            </a:extLst>
          </p:cNvPr>
          <p:cNvCxnSpPr>
            <a:cxnSpLocks/>
          </p:cNvCxnSpPr>
          <p:nvPr/>
        </p:nvCxnSpPr>
        <p:spPr>
          <a:xfrm>
            <a:off x="3095625" y="2430096"/>
            <a:ext cx="1095375" cy="9525"/>
          </a:xfrm>
          <a:prstGeom prst="straightConnector1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A7002A-2BFD-4037-958D-5611DA9352F2}"/>
              </a:ext>
            </a:extLst>
          </p:cNvPr>
          <p:cNvCxnSpPr>
            <a:cxnSpLocks/>
          </p:cNvCxnSpPr>
          <p:nvPr/>
        </p:nvCxnSpPr>
        <p:spPr>
          <a:xfrm>
            <a:off x="3095625" y="2715846"/>
            <a:ext cx="1095375" cy="9525"/>
          </a:xfrm>
          <a:prstGeom prst="straightConnector1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F9C626-FA08-4CD7-8C30-17676A101AED}"/>
              </a:ext>
            </a:extLst>
          </p:cNvPr>
          <p:cNvCxnSpPr>
            <a:cxnSpLocks/>
          </p:cNvCxnSpPr>
          <p:nvPr/>
        </p:nvCxnSpPr>
        <p:spPr>
          <a:xfrm>
            <a:off x="3095625" y="2973020"/>
            <a:ext cx="1095375" cy="9525"/>
          </a:xfrm>
          <a:prstGeom prst="straightConnector1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E2F63B-04AE-44D0-8C04-CE3D32C2114F}"/>
              </a:ext>
            </a:extLst>
          </p:cNvPr>
          <p:cNvCxnSpPr>
            <a:cxnSpLocks/>
          </p:cNvCxnSpPr>
          <p:nvPr/>
        </p:nvCxnSpPr>
        <p:spPr>
          <a:xfrm>
            <a:off x="3095625" y="3268295"/>
            <a:ext cx="1095375" cy="9525"/>
          </a:xfrm>
          <a:prstGeom prst="straightConnector1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19B2B5-F31D-47A0-93AC-9891BB7D9981}"/>
              </a:ext>
            </a:extLst>
          </p:cNvPr>
          <p:cNvCxnSpPr>
            <a:cxnSpLocks/>
          </p:cNvCxnSpPr>
          <p:nvPr/>
        </p:nvCxnSpPr>
        <p:spPr>
          <a:xfrm>
            <a:off x="3067050" y="4049345"/>
            <a:ext cx="1095375" cy="9525"/>
          </a:xfrm>
          <a:prstGeom prst="straightConnector1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0A51C8-CA2D-4889-BB39-DD5E819F3947}"/>
              </a:ext>
            </a:extLst>
          </p:cNvPr>
          <p:cNvCxnSpPr>
            <a:cxnSpLocks/>
          </p:cNvCxnSpPr>
          <p:nvPr/>
        </p:nvCxnSpPr>
        <p:spPr>
          <a:xfrm>
            <a:off x="3067050" y="5125670"/>
            <a:ext cx="1095375" cy="9525"/>
          </a:xfrm>
          <a:prstGeom prst="straightConnector1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B06E93-8509-4A57-A5DF-B26D054C37B2}"/>
              </a:ext>
            </a:extLst>
          </p:cNvPr>
          <p:cNvCxnSpPr>
            <a:cxnSpLocks/>
          </p:cNvCxnSpPr>
          <p:nvPr/>
        </p:nvCxnSpPr>
        <p:spPr>
          <a:xfrm>
            <a:off x="5143500" y="4135070"/>
            <a:ext cx="1095375" cy="9525"/>
          </a:xfrm>
          <a:prstGeom prst="straightConnector1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56056C3-E886-4842-A7EC-DBEA04B2968E}"/>
              </a:ext>
            </a:extLst>
          </p:cNvPr>
          <p:cNvCxnSpPr>
            <a:cxnSpLocks/>
          </p:cNvCxnSpPr>
          <p:nvPr/>
        </p:nvCxnSpPr>
        <p:spPr>
          <a:xfrm>
            <a:off x="5143500" y="3382595"/>
            <a:ext cx="1504950" cy="9525"/>
          </a:xfrm>
          <a:prstGeom prst="straightConnector1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162AC02-D8B5-4FF4-BF6B-27F1129C337E}"/>
              </a:ext>
            </a:extLst>
          </p:cNvPr>
          <p:cNvCxnSpPr>
            <a:cxnSpLocks/>
          </p:cNvCxnSpPr>
          <p:nvPr/>
        </p:nvCxnSpPr>
        <p:spPr>
          <a:xfrm>
            <a:off x="5143500" y="4382720"/>
            <a:ext cx="1095375" cy="9525"/>
          </a:xfrm>
          <a:prstGeom prst="straightConnector1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86C53E-17CE-4DD7-A286-2C6860FBC058}"/>
              </a:ext>
            </a:extLst>
          </p:cNvPr>
          <p:cNvSpPr txBox="1"/>
          <p:nvPr/>
        </p:nvSpPr>
        <p:spPr>
          <a:xfrm>
            <a:off x="4382477" y="5838093"/>
            <a:ext cx="5732585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latin typeface="Trebuchet MS"/>
              </a:rPr>
              <a:t>You can find here, </a:t>
            </a:r>
            <a:r>
              <a:rPr lang="en-US" sz="1050">
                <a:latin typeface="Trebuchet M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the specifications to enter to feed your products</a:t>
            </a:r>
            <a:r>
              <a:rPr lang="en-US" sz="1050">
                <a:latin typeface="Trebuchet MS"/>
              </a:rPr>
              <a:t> in Google Shopping.​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7613BF-792D-4059-908F-3ECF2711DB39}"/>
              </a:ext>
            </a:extLst>
          </p:cNvPr>
          <p:cNvSpPr/>
          <p:nvPr/>
        </p:nvSpPr>
        <p:spPr>
          <a:xfrm>
            <a:off x="3868664" y="5683595"/>
            <a:ext cx="6244680" cy="561135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 descr="Logo, icon&#10;&#10;Description automatically generated">
            <a:extLst>
              <a:ext uri="{FF2B5EF4-FFF2-40B4-BE49-F238E27FC236}">
                <a16:creationId xmlns:a16="http://schemas.microsoft.com/office/drawing/2014/main" id="{98F43309-7EA9-4E11-A88C-899BD7BA9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631" y="5740399"/>
            <a:ext cx="418124" cy="43766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C916E1F-A974-4D31-B1CE-EF85D58AAFC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-282929" y="-221223"/>
            <a:ext cx="1343212" cy="186716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FDB0444-9488-482A-B167-87A9BF33E44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6" y="3351461"/>
            <a:ext cx="1178137" cy="11781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51A5A5-FA54-406D-A10B-7CF19E028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85" y="2652029"/>
            <a:ext cx="2041495" cy="1202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fr-FR" b="1">
                <a:latin typeface="Trebuchet MS"/>
              </a:rPr>
              <a:t>10 most important attributes</a:t>
            </a:r>
            <a:endParaRPr lang="en-GB" altLang="fr-FR" b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FD99FA-C7E4-46D5-944E-A5E5105C38F9}"/>
              </a:ext>
            </a:extLst>
          </p:cNvPr>
          <p:cNvSpPr/>
          <p:nvPr/>
        </p:nvSpPr>
        <p:spPr>
          <a:xfrm>
            <a:off x="7224519" y="2984844"/>
            <a:ext cx="2142765" cy="226189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C9A4A6-FEEE-45C2-A190-101CF940E8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03401" y="-205274"/>
            <a:ext cx="1276528" cy="187668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Provide your website: Define the URL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25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391391C-3685-4E36-835F-0E900B361258}"/>
              </a:ext>
            </a:extLst>
          </p:cNvPr>
          <p:cNvCxnSpPr>
            <a:cxnSpLocks/>
          </p:cNvCxnSpPr>
          <p:nvPr/>
        </p:nvCxnSpPr>
        <p:spPr>
          <a:xfrm>
            <a:off x="6307318" y="2154964"/>
            <a:ext cx="0" cy="3456253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96D3559-FE6C-4477-A083-9329B0525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83" y="2424543"/>
            <a:ext cx="5071793" cy="2901215"/>
          </a:xfrm>
          <a:prstGeom prst="rect">
            <a:avLst/>
          </a:prstGeom>
        </p:spPr>
      </p:pic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8F2AB3DE-41F2-4A2B-90B1-C6033DD9B897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1B3761-6C28-4EA9-A421-92E68262B8F1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8D9A8D-48ED-48E8-A6E9-A007493B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456" y="2241323"/>
            <a:ext cx="4355867" cy="31571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err="1">
                <a:ln>
                  <a:noFill/>
                </a:ln>
                <a:solidFill>
                  <a:srgbClr val="141414"/>
                </a:solidFill>
                <a:effectLst/>
                <a:latin typeface="Trebuchet MS" panose="020B0603020202020204" pitchFamily="34" charset="0"/>
              </a:rPr>
              <a:t>Verify</a:t>
            </a:r>
            <a:r>
              <a:rPr kumimoji="0" lang="fr-FR" altLang="fr-FR" b="1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kumimoji="0" lang="fr-FR" altLang="fr-FR" b="1" i="0" u="none" strike="noStrike" cap="none" normalizeH="0" baseline="0" err="1">
                <a:ln>
                  <a:noFill/>
                </a:ln>
                <a:solidFill>
                  <a:srgbClr val="141414"/>
                </a:solidFill>
                <a:effectLst/>
                <a:latin typeface="Trebuchet MS" panose="020B0603020202020204" pitchFamily="34" charset="0"/>
              </a:rPr>
              <a:t>your</a:t>
            </a:r>
            <a:r>
              <a:rPr kumimoji="0" lang="fr-FR" altLang="fr-FR" b="1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kumimoji="0" lang="fr-FR" altLang="fr-FR" b="1" i="0" u="none" strike="noStrike" cap="none" normalizeH="0" baseline="0" err="1">
                <a:ln>
                  <a:noFill/>
                </a:ln>
                <a:solidFill>
                  <a:srgbClr val="141414"/>
                </a:solidFill>
                <a:effectLst/>
                <a:latin typeface="Trebuchet MS" panose="020B0603020202020204" pitchFamily="34" charset="0"/>
              </a:rPr>
              <a:t>website</a:t>
            </a:r>
            <a:endParaRPr kumimoji="0" lang="fr-FR" altLang="fr-FR" b="1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solidFill>
                  <a:srgbClr val="141414"/>
                </a:solidFill>
                <a:latin typeface="Trebuchet MS" panose="020B0603020202020204" pitchFamily="34" charset="0"/>
              </a:rPr>
              <a:t>You can validate a website URL at any time by doing the following:</a:t>
            </a:r>
          </a:p>
          <a:p>
            <a:pPr lvl="0"/>
            <a:endParaRPr lang="en-US" altLang="fr-FR" sz="1050">
              <a:solidFill>
                <a:srgbClr val="141414"/>
              </a:solidFill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solidFill>
                  <a:srgbClr val="141414"/>
                </a:solidFill>
                <a:latin typeface="Trebuchet MS" panose="020B0603020202020204" pitchFamily="34" charset="0"/>
              </a:rPr>
              <a:t>Login to your Merchant Center account.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solidFill>
                  <a:srgbClr val="141414"/>
                </a:solidFill>
                <a:latin typeface="Trebuchet MS" panose="020B0603020202020204" pitchFamily="34" charset="0"/>
              </a:rPr>
              <a:t>On the navigation menu, click the Tools icon 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solidFill>
                  <a:srgbClr val="141414"/>
                </a:solidFill>
                <a:latin typeface="Trebuchet MS" panose="020B0603020202020204" pitchFamily="34" charset="0"/>
              </a:rPr>
              <a:t>In the "Tools" section, select Company Information.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solidFill>
                  <a:srgbClr val="141414"/>
                </a:solidFill>
                <a:latin typeface="Trebuchet MS" panose="020B0603020202020204" pitchFamily="34" charset="0"/>
              </a:rPr>
              <a:t>Click the Website tab.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solidFill>
                  <a:srgbClr val="141414"/>
                </a:solidFill>
                <a:latin typeface="Trebuchet MS" panose="020B0603020202020204" pitchFamily="34" charset="0"/>
              </a:rPr>
              <a:t>Enter the URL of your online store, starting with "http://" or "https://". Use a domain that you own and manage.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solidFill>
                  <a:srgbClr val="141414"/>
                </a:solidFill>
                <a:latin typeface="Trebuchet MS" panose="020B0603020202020204" pitchFamily="34" charset="0"/>
              </a:rPr>
              <a:t>Click Save.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kumimoji="0" lang="en-US" altLang="fr-FR" sz="105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lvl="0"/>
            <a:r>
              <a:rPr lang="en-US" altLang="fr-FR" sz="1050" u="sng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To validate your account, you can use: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latin typeface="Trebuchet MS" panose="020B0603020202020204" pitchFamily="34" charset="0"/>
              </a:rPr>
              <a:t>An existing Google merchant center account</a:t>
            </a:r>
            <a:endParaRPr lang="fr-FR" altLang="fr-FR">
              <a:latin typeface="Trebuchet MS" panose="020B0603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50">
                <a:latin typeface="Trebuchet MS" panose="020B0603020202020204" pitchFamily="34" charset="0"/>
              </a:rPr>
              <a:t>An </a:t>
            </a:r>
            <a:r>
              <a:rPr lang="fr-FR" altLang="fr-FR" sz="1050" err="1">
                <a:latin typeface="Trebuchet MS" panose="020B0603020202020204" pitchFamily="34" charset="0"/>
              </a:rPr>
              <a:t>existing</a:t>
            </a:r>
            <a:r>
              <a:rPr lang="fr-FR" altLang="fr-FR" sz="1050">
                <a:latin typeface="Trebuchet MS" panose="020B0603020202020204" pitchFamily="34" charset="0"/>
              </a:rPr>
              <a:t> Google tag manager </a:t>
            </a:r>
            <a:r>
              <a:rPr lang="fr-FR" altLang="fr-FR" sz="1050" err="1">
                <a:latin typeface="Trebuchet MS" panose="020B0603020202020204" pitchFamily="34" charset="0"/>
              </a:rPr>
              <a:t>linked</a:t>
            </a:r>
            <a:r>
              <a:rPr lang="fr-FR" altLang="fr-FR" sz="1050">
                <a:latin typeface="Trebuchet MS" panose="020B0603020202020204" pitchFamily="34" charset="0"/>
              </a:rPr>
              <a:t> to </a:t>
            </a:r>
            <a:r>
              <a:rPr lang="fr-FR" altLang="fr-FR" sz="1050" err="1">
                <a:latin typeface="Trebuchet MS" panose="020B0603020202020204" pitchFamily="34" charset="0"/>
              </a:rPr>
              <a:t>your</a:t>
            </a:r>
            <a:r>
              <a:rPr lang="fr-FR" altLang="fr-FR" sz="1050">
                <a:latin typeface="Trebuchet MS" panose="020B0603020202020204" pitchFamily="34" charset="0"/>
              </a:rPr>
              <a:t> </a:t>
            </a:r>
            <a:r>
              <a:rPr lang="fr-FR" altLang="fr-FR" sz="1050" err="1">
                <a:latin typeface="Trebuchet MS" panose="020B0603020202020204" pitchFamily="34" charset="0"/>
              </a:rPr>
              <a:t>website</a:t>
            </a:r>
            <a:endParaRPr lang="fr-FR" altLang="fr-FR" sz="1050">
              <a:latin typeface="Trebuchet MS" panose="020B0603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50">
                <a:latin typeface="Trebuchet MS" panose="020B0603020202020204" pitchFamily="34" charset="0"/>
              </a:rPr>
              <a:t>An HTML file to put on </a:t>
            </a:r>
            <a:r>
              <a:rPr lang="fr-FR" altLang="fr-FR" sz="1050" err="1">
                <a:latin typeface="Trebuchet MS" panose="020B0603020202020204" pitchFamily="34" charset="0"/>
              </a:rPr>
              <a:t>your</a:t>
            </a:r>
            <a:r>
              <a:rPr lang="fr-FR" altLang="fr-FR" sz="1050">
                <a:latin typeface="Trebuchet MS" panose="020B0603020202020204" pitchFamily="34" charset="0"/>
              </a:rPr>
              <a:t> </a:t>
            </a:r>
            <a:r>
              <a:rPr lang="fr-FR" altLang="fr-FR" sz="1050" err="1">
                <a:latin typeface="Trebuchet MS" panose="020B0603020202020204" pitchFamily="34" charset="0"/>
              </a:rPr>
              <a:t>website</a:t>
            </a:r>
            <a:r>
              <a:rPr lang="fr-FR" altLang="fr-FR" sz="1050">
                <a:latin typeface="Trebuchet MS" panose="020B0603020202020204" pitchFamily="34" charset="0"/>
              </a:rPr>
              <a:t> server</a:t>
            </a:r>
            <a:endParaRPr lang="en-US" altLang="fr-FR" sz="105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94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2A615B-D729-4D73-9D9B-B05294EEC54A}"/>
              </a:ext>
            </a:extLst>
          </p:cNvPr>
          <p:cNvSpPr/>
          <p:nvPr/>
        </p:nvSpPr>
        <p:spPr>
          <a:xfrm>
            <a:off x="4997295" y="2060223"/>
            <a:ext cx="1535637" cy="1304648"/>
          </a:xfrm>
          <a:prstGeom prst="rect">
            <a:avLst/>
          </a:prstGeom>
          <a:solidFill>
            <a:srgbClr val="F4EE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9E86B9-42B3-476A-B228-C588D4EBC6CF}"/>
              </a:ext>
            </a:extLst>
          </p:cNvPr>
          <p:cNvSpPr/>
          <p:nvPr/>
        </p:nvSpPr>
        <p:spPr>
          <a:xfrm>
            <a:off x="2994929" y="2060223"/>
            <a:ext cx="1535637" cy="1304648"/>
          </a:xfrm>
          <a:prstGeom prst="rect">
            <a:avLst/>
          </a:prstGeom>
          <a:solidFill>
            <a:srgbClr val="F4EE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505908"/>
          </a:xfrm>
        </p:spPr>
        <p:txBody>
          <a:bodyPr vert="horz" wrap="square" lIns="0" tIns="13335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/>
              <a:t>How to manage Merchant Center campaigns?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Manage Google Shopping campaigns: Different steps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26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C2F22B-18B3-4CFB-9CE3-79FFEC7F92A2}"/>
              </a:ext>
            </a:extLst>
          </p:cNvPr>
          <p:cNvSpPr/>
          <p:nvPr/>
        </p:nvSpPr>
        <p:spPr>
          <a:xfrm>
            <a:off x="5132093" y="2444024"/>
            <a:ext cx="1345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Add </a:t>
            </a:r>
          </a:p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your products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AC1D25-645A-4FCF-B050-F42AC5CE0AF9}"/>
              </a:ext>
            </a:extLst>
          </p:cNvPr>
          <p:cNvSpPr/>
          <p:nvPr/>
        </p:nvSpPr>
        <p:spPr>
          <a:xfrm>
            <a:off x="7017014" y="2060223"/>
            <a:ext cx="1535637" cy="1304648"/>
          </a:xfrm>
          <a:prstGeom prst="rect">
            <a:avLst/>
          </a:prstGeom>
          <a:solidFill>
            <a:srgbClr val="F4EE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E99575-3A26-4B0E-A04A-FAC25DF9F420}"/>
              </a:ext>
            </a:extLst>
          </p:cNvPr>
          <p:cNvSpPr/>
          <p:nvPr/>
        </p:nvSpPr>
        <p:spPr>
          <a:xfrm>
            <a:off x="7149925" y="2444024"/>
            <a:ext cx="1258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spc="-3">
                <a:solidFill>
                  <a:prstClr val="black"/>
                </a:solidFill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Provide your</a:t>
            </a:r>
          </a:p>
          <a:p>
            <a:pPr algn="ctr"/>
            <a:r>
              <a:rPr lang="en-US" sz="1400" b="1" spc="-3">
                <a:solidFill>
                  <a:prstClr val="black"/>
                </a:solidFill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website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3958D-54E8-45AD-B45F-C524D58F526A}"/>
              </a:ext>
            </a:extLst>
          </p:cNvPr>
          <p:cNvSpPr/>
          <p:nvPr/>
        </p:nvSpPr>
        <p:spPr>
          <a:xfrm>
            <a:off x="7053386" y="4684666"/>
            <a:ext cx="146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spc="-3">
                <a:solidFill>
                  <a:prstClr val="black"/>
                </a:solidFill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Set up your tax</a:t>
            </a:r>
          </a:p>
          <a:p>
            <a:pPr algn="ctr"/>
            <a:r>
              <a:rPr lang="en-US" sz="1400" b="1" spc="-3">
                <a:solidFill>
                  <a:prstClr val="black"/>
                </a:solidFill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and shipping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0D6CC4F-A6AC-402E-A3B1-5D994B626568}"/>
              </a:ext>
            </a:extLst>
          </p:cNvPr>
          <p:cNvCxnSpPr>
            <a:cxnSpLocks/>
          </p:cNvCxnSpPr>
          <p:nvPr/>
        </p:nvCxnSpPr>
        <p:spPr>
          <a:xfrm>
            <a:off x="6532932" y="2712547"/>
            <a:ext cx="484082" cy="0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9F90FE6-7CDF-4ADC-9572-394144570004}"/>
              </a:ext>
            </a:extLst>
          </p:cNvPr>
          <p:cNvCxnSpPr>
            <a:cxnSpLocks/>
          </p:cNvCxnSpPr>
          <p:nvPr/>
        </p:nvCxnSpPr>
        <p:spPr>
          <a:xfrm>
            <a:off x="4513213" y="2712547"/>
            <a:ext cx="484082" cy="0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A346BB8-421C-463E-A7F2-3323C75D1AA6}"/>
              </a:ext>
            </a:extLst>
          </p:cNvPr>
          <p:cNvSpPr/>
          <p:nvPr/>
        </p:nvSpPr>
        <p:spPr>
          <a:xfrm>
            <a:off x="3005333" y="4746798"/>
            <a:ext cx="1480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Provide promo.</a:t>
            </a:r>
          </a:p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information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D2A426-5FB2-4CDA-A325-9DAC8735A9FE}"/>
              </a:ext>
            </a:extLst>
          </p:cNvPr>
          <p:cNvSpPr/>
          <p:nvPr/>
        </p:nvSpPr>
        <p:spPr>
          <a:xfrm>
            <a:off x="4997295" y="4271079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8D339A-9CC3-4FEC-9EF4-E01194C5C667}"/>
              </a:ext>
            </a:extLst>
          </p:cNvPr>
          <p:cNvSpPr/>
          <p:nvPr/>
        </p:nvSpPr>
        <p:spPr>
          <a:xfrm>
            <a:off x="4902427" y="4747396"/>
            <a:ext cx="1725387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/>
              </a:rPr>
              <a:t>Set up your campaign</a:t>
            </a: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29DDDD-2286-41CA-A3C2-68057A81A97B}"/>
              </a:ext>
            </a:extLst>
          </p:cNvPr>
          <p:cNvSpPr/>
          <p:nvPr/>
        </p:nvSpPr>
        <p:spPr>
          <a:xfrm>
            <a:off x="7017014" y="4271079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3FEB56-77CD-4F75-A3DC-4DAFF8F3BED2}"/>
              </a:ext>
            </a:extLst>
          </p:cNvPr>
          <p:cNvSpPr/>
          <p:nvPr/>
        </p:nvSpPr>
        <p:spPr>
          <a:xfrm>
            <a:off x="2960316" y="2474054"/>
            <a:ext cx="1611766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 spc="-3">
                <a:uFill>
                  <a:solidFill>
                    <a:srgbClr val="F4EE00"/>
                  </a:solidFill>
                </a:uFill>
                <a:latin typeface="Trebuchet MS"/>
              </a:rPr>
              <a:t>Linking Adwords account</a:t>
            </a:r>
            <a:endParaRPr lang="en-US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9F0F30B-21F4-4321-BF56-56B54B762280}"/>
              </a:ext>
            </a:extLst>
          </p:cNvPr>
          <p:cNvCxnSpPr>
            <a:cxnSpLocks/>
          </p:cNvCxnSpPr>
          <p:nvPr/>
        </p:nvCxnSpPr>
        <p:spPr>
          <a:xfrm flipH="1">
            <a:off x="4513212" y="4923403"/>
            <a:ext cx="484084" cy="0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37CAFE1-47AF-44D5-B47D-815A4A3D213E}"/>
              </a:ext>
            </a:extLst>
          </p:cNvPr>
          <p:cNvSpPr/>
          <p:nvPr/>
        </p:nvSpPr>
        <p:spPr>
          <a:xfrm>
            <a:off x="2977575" y="4271079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A7AF428-187B-4A0C-9615-C9E958B38F70}"/>
              </a:ext>
            </a:extLst>
          </p:cNvPr>
          <p:cNvCxnSpPr>
            <a:cxnSpLocks/>
          </p:cNvCxnSpPr>
          <p:nvPr/>
        </p:nvCxnSpPr>
        <p:spPr>
          <a:xfrm>
            <a:off x="7784832" y="3521756"/>
            <a:ext cx="0" cy="519004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8FF8A25-2CA6-47B4-92DC-39D82962ACFE}"/>
              </a:ext>
            </a:extLst>
          </p:cNvPr>
          <p:cNvCxnSpPr>
            <a:cxnSpLocks/>
          </p:cNvCxnSpPr>
          <p:nvPr/>
        </p:nvCxnSpPr>
        <p:spPr>
          <a:xfrm flipH="1">
            <a:off x="6532932" y="4923403"/>
            <a:ext cx="484084" cy="0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oter Placeholder 5">
            <a:extLst>
              <a:ext uri="{FF2B5EF4-FFF2-40B4-BE49-F238E27FC236}">
                <a16:creationId xmlns:a16="http://schemas.microsoft.com/office/drawing/2014/main" id="{12691C5B-D709-4E6E-9DA9-56984D0112A4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48" name="Date Placeholder 3">
            <a:extLst>
              <a:ext uri="{FF2B5EF4-FFF2-40B4-BE49-F238E27FC236}">
                <a16:creationId xmlns:a16="http://schemas.microsoft.com/office/drawing/2014/main" id="{8F1DA3BB-52C5-43FB-90E1-A3351E5261B0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</p:spTree>
    <p:extLst>
      <p:ext uri="{BB962C8B-B14F-4D97-AF65-F5344CB8AC3E}">
        <p14:creationId xmlns:p14="http://schemas.microsoft.com/office/powerpoint/2010/main" val="3698471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D9465B-8504-4798-9B04-5AA2F2B2F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54" t="46558" r="39161" b="12319"/>
          <a:stretch/>
        </p:blipFill>
        <p:spPr>
          <a:xfrm>
            <a:off x="8841213" y="3010593"/>
            <a:ext cx="3110857" cy="14532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8F68DB-FFD8-4DCE-B732-6532CD12EB64}"/>
              </a:ext>
            </a:extLst>
          </p:cNvPr>
          <p:cNvSpPr/>
          <p:nvPr/>
        </p:nvSpPr>
        <p:spPr>
          <a:xfrm>
            <a:off x="4344767" y="2903135"/>
            <a:ext cx="1315809" cy="20086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3D1E1-5E4D-427D-8DA3-CB318C020E94}"/>
              </a:ext>
            </a:extLst>
          </p:cNvPr>
          <p:cNvSpPr/>
          <p:nvPr/>
        </p:nvSpPr>
        <p:spPr>
          <a:xfrm>
            <a:off x="945948" y="3104002"/>
            <a:ext cx="1315809" cy="20086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E9C06B-2D21-42C2-AD91-CBEA0EF5AAAD}"/>
              </a:ext>
            </a:extLst>
          </p:cNvPr>
          <p:cNvSpPr/>
          <p:nvPr/>
        </p:nvSpPr>
        <p:spPr>
          <a:xfrm>
            <a:off x="7019855" y="4298501"/>
            <a:ext cx="2230471" cy="21302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E299CC-BE2A-4E20-B617-AC829073D2E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373594" y="-127801"/>
            <a:ext cx="1390844" cy="1829055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Set up your tax and shipping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27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0704AB9-8B3E-4718-ADE8-DAC7C7DBAB86}"/>
              </a:ext>
            </a:extLst>
          </p:cNvPr>
          <p:cNvCxnSpPr>
            <a:cxnSpLocks/>
          </p:cNvCxnSpPr>
          <p:nvPr/>
        </p:nvCxnSpPr>
        <p:spPr>
          <a:xfrm>
            <a:off x="6246988" y="1841609"/>
            <a:ext cx="0" cy="3872473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5F78F-A511-4D6F-B0B2-695B3D28D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768" y="1799085"/>
            <a:ext cx="5035717" cy="39650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>
                <a:latin typeface="Trebuchet MS"/>
              </a:rPr>
              <a:t>Shipping setting </a:t>
            </a:r>
            <a:r>
              <a:rPr lang="fr-FR" altLang="fr-FR" sz="1100">
                <a:latin typeface="Trebuchet MS"/>
              </a:rPr>
              <a:t>- </a:t>
            </a:r>
            <a:r>
              <a:rPr lang="fr-FR" altLang="fr-FR" sz="1100" err="1">
                <a:solidFill>
                  <a:schemeClr val="accent3"/>
                </a:solidFill>
                <a:latin typeface="Trebuchet MS"/>
              </a:rPr>
              <a:t>required</a:t>
            </a:r>
            <a:endParaRPr lang="fr-FR" altLang="fr-FR" sz="1100" i="0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When submitting your products to Merchant Center, you’ll also provide information about how much you charge for shipping.</a:t>
            </a: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endParaRPr lang="en-US" altLang="fr-FR" sz="1050">
              <a:uFill>
                <a:solidFill>
                  <a:srgbClr val="FFFF00"/>
                </a:solidFill>
              </a:uFill>
              <a:latin typeface="Trebuchet MS"/>
            </a:endParaRPr>
          </a:p>
          <a:p>
            <a:endParaRPr lang="en-US" altLang="fr-FR" sz="1050">
              <a:uFill>
                <a:solidFill>
                  <a:srgbClr val="FFFF00"/>
                </a:solidFill>
              </a:uFill>
              <a:latin typeface="Trebuchet MS"/>
            </a:endParaRPr>
          </a:p>
          <a:p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Your shipping settings are used </a:t>
            </a:r>
          </a:p>
          <a:p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across Google programs, including </a:t>
            </a:r>
            <a:endParaRPr lang="en-US">
              <a:latin typeface="Trebuchet MS"/>
            </a:endParaRPr>
          </a:p>
          <a:p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Shopping ads, surfaces across </a:t>
            </a:r>
            <a:endParaRPr lang="en-US">
              <a:latin typeface="Trebuchet MS"/>
            </a:endParaRPr>
          </a:p>
          <a:p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Google, and Shopping Actions. </a:t>
            </a:r>
            <a:endParaRPr lang="en-US">
              <a:latin typeface="Trebuchet MS"/>
            </a:endParaRP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You have different options to set up shipping:</a:t>
            </a:r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Free shipping for certain ranges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A flat shipping rate for all orders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Your shipping rate for all orders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Your shipping is based on rates form supported carriers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Based on a percentage of the order cost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Unique shipping costs for one particular product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Exclude a group of products from delivery in a shipping service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E6BADD-1A15-40C4-93CD-4689AEFDD7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377"/>
          <a:stretch/>
        </p:blipFill>
        <p:spPr>
          <a:xfrm>
            <a:off x="956581" y="4141209"/>
            <a:ext cx="4703995" cy="989918"/>
          </a:xfrm>
          <a:prstGeom prst="rect">
            <a:avLst/>
          </a:prstGeom>
        </p:spPr>
      </p:pic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EE8416D2-309D-46B5-ADCE-DD11746C4C2F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E1D2BD-44FA-4309-BF21-94AA1E12DD9B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BB4ED87-4963-487F-BE17-F6F99E47CA5D}"/>
              </a:ext>
            </a:extLst>
          </p:cNvPr>
          <p:cNvSpPr txBox="1"/>
          <p:nvPr/>
        </p:nvSpPr>
        <p:spPr>
          <a:xfrm>
            <a:off x="6454965" y="5943996"/>
            <a:ext cx="53395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Trebuchet MS"/>
                <a:ea typeface="+mn-ea"/>
                <a:cs typeface="+mn-cs"/>
              </a:rPr>
              <a:t>Shipping cost is the most common reason for users abandoning their shopping choices, so you’ll want to be sure your shipping settings are accurate and up-to-date.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528E5B-D7DA-455C-8F49-FC7DA0698C7C}"/>
              </a:ext>
            </a:extLst>
          </p:cNvPr>
          <p:cNvSpPr/>
          <p:nvPr/>
        </p:nvSpPr>
        <p:spPr>
          <a:xfrm>
            <a:off x="6454965" y="5882279"/>
            <a:ext cx="5316486" cy="561135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5" descr="Logo, icon&#10;&#10;Description automatically generated">
            <a:extLst>
              <a:ext uri="{FF2B5EF4-FFF2-40B4-BE49-F238E27FC236}">
                <a16:creationId xmlns:a16="http://schemas.microsoft.com/office/drawing/2014/main" id="{B9D05AC0-21A8-4448-A995-5058B343E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706" y="5714082"/>
            <a:ext cx="418124" cy="4376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6D9713-7B9E-42B5-9BAE-8A5E681B1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90" y="1841608"/>
            <a:ext cx="5035717" cy="23492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 err="1">
                <a:latin typeface="Trebuchet MS"/>
              </a:rPr>
              <a:t>Tax</a:t>
            </a:r>
            <a:r>
              <a:rPr lang="fr-FR" altLang="fr-FR" b="1">
                <a:latin typeface="Trebuchet MS"/>
              </a:rPr>
              <a:t> setting </a:t>
            </a:r>
            <a:r>
              <a:rPr lang="fr-FR" altLang="fr-FR" sz="1100">
                <a:latin typeface="Trebuchet MS"/>
              </a:rPr>
              <a:t>- </a:t>
            </a:r>
            <a:r>
              <a:rPr lang="fr-FR" altLang="fr-FR" sz="1100" err="1">
                <a:solidFill>
                  <a:schemeClr val="accent3"/>
                </a:solidFill>
                <a:latin typeface="Trebuchet MS"/>
              </a:rPr>
              <a:t>required</a:t>
            </a:r>
            <a:endParaRPr lang="fr-FR" altLang="fr-FR" sz="1100" i="0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So that users understand exact price that they’ll have to pay for a product, you may need to submit the taxes that you collect. </a:t>
            </a:r>
            <a:b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</a:b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Because tax can be a complex subject, you have several different options for submitting tax:</a:t>
            </a: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Don’t set up taxes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Submit taxes correctly for your target country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For US or different taxes for the same country, determine the states in </a:t>
            </a:r>
            <a:r>
              <a:rPr lang="en-US" altLang="fr-FR" sz="1050" err="1">
                <a:uFill>
                  <a:solidFill>
                    <a:srgbClr val="FFFF00"/>
                  </a:solidFill>
                </a:uFill>
                <a:latin typeface="Trebuchet MS"/>
              </a:rPr>
              <a:t>wich</a:t>
            </a: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/>
              </a:rPr>
              <a:t> you charge tax</a:t>
            </a:r>
          </a:p>
        </p:txBody>
      </p:sp>
    </p:spTree>
    <p:extLst>
      <p:ext uri="{BB962C8B-B14F-4D97-AF65-F5344CB8AC3E}">
        <p14:creationId xmlns:p14="http://schemas.microsoft.com/office/powerpoint/2010/main" val="1335962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88C6600-5E5B-477A-B987-B05B92A8CB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66229" y="-66421"/>
            <a:ext cx="1343212" cy="1800476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wrap="square" lIns="0" tIns="0" rIns="0" bIns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Create your campaign: set up campaign in Google Ads</a:t>
            </a:r>
            <a:endParaRPr lang="en-US">
              <a:latin typeface="Trebuchet MS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28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697B09-55F6-4702-BA16-8740314386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221"/>
          <a:stretch/>
        </p:blipFill>
        <p:spPr>
          <a:xfrm>
            <a:off x="7280587" y="2512714"/>
            <a:ext cx="3972627" cy="31808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8B36AFD-65FF-4322-A995-6E7FEFE3D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685" y="2759412"/>
            <a:ext cx="2121317" cy="1237953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8C44CC5-B98A-4F88-B25E-F9E367C22CC3}"/>
              </a:ext>
            </a:extLst>
          </p:cNvPr>
          <p:cNvCxnSpPr>
            <a:cxnSpLocks/>
          </p:cNvCxnSpPr>
          <p:nvPr/>
        </p:nvCxnSpPr>
        <p:spPr>
          <a:xfrm>
            <a:off x="6763889" y="2402308"/>
            <a:ext cx="0" cy="3456253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75F8FD7B-5F82-487A-BCE8-758CBDBE6D5B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5565606-4E57-40A7-9CA5-6600D6E38ACF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D94FDE-BAAB-4436-9DD8-B27BD565622D}"/>
              </a:ext>
            </a:extLst>
          </p:cNvPr>
          <p:cNvSpPr/>
          <p:nvPr/>
        </p:nvSpPr>
        <p:spPr>
          <a:xfrm>
            <a:off x="2246837" y="2939400"/>
            <a:ext cx="1602150" cy="20783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37DA1F-DA88-4358-B20E-666A040875D6}"/>
              </a:ext>
            </a:extLst>
          </p:cNvPr>
          <p:cNvSpPr/>
          <p:nvPr/>
        </p:nvSpPr>
        <p:spPr>
          <a:xfrm>
            <a:off x="1362562" y="3147237"/>
            <a:ext cx="1651768" cy="20783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39600-2F85-4A3A-92AB-17DA54C594DB}"/>
              </a:ext>
            </a:extLst>
          </p:cNvPr>
          <p:cNvSpPr/>
          <p:nvPr/>
        </p:nvSpPr>
        <p:spPr>
          <a:xfrm>
            <a:off x="2584734" y="4163669"/>
            <a:ext cx="3511266" cy="20063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036A40-4AA3-4868-8114-9CB7D0A58D64}"/>
              </a:ext>
            </a:extLst>
          </p:cNvPr>
          <p:cNvSpPr/>
          <p:nvPr/>
        </p:nvSpPr>
        <p:spPr>
          <a:xfrm>
            <a:off x="1308771" y="4325680"/>
            <a:ext cx="456234" cy="20063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9D9EE-819E-42B7-B22A-83689C15F663}"/>
              </a:ext>
            </a:extLst>
          </p:cNvPr>
          <p:cNvSpPr/>
          <p:nvPr/>
        </p:nvSpPr>
        <p:spPr>
          <a:xfrm>
            <a:off x="1276983" y="2939400"/>
            <a:ext cx="283300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fr-FR" sz="1050">
                <a:solidFill>
                  <a:srgbClr val="000000"/>
                </a:solidFill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You’ll need to </a:t>
            </a: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create campaigns for your Shopping ads in Google Ads</a:t>
            </a:r>
            <a:r>
              <a:rPr lang="en-US" altLang="fr-FR" sz="1050">
                <a:solidFill>
                  <a:srgbClr val="000000"/>
                </a:solidFill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 in order to advertise your products. Shopping campaigns allow you to manage, organize, and optimize Shopping ads.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77276-0CE3-4E14-BF03-CAE9A95E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983" y="2141741"/>
            <a:ext cx="5035717" cy="3803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b="1" err="1">
                <a:latin typeface="Trebuchet MS" panose="020B0603020202020204" pitchFamily="34" charset="0"/>
              </a:rPr>
              <a:t>Create</a:t>
            </a:r>
            <a:r>
              <a:rPr lang="fr-FR" altLang="fr-FR" b="1">
                <a:latin typeface="Trebuchet MS" panose="020B0603020202020204" pitchFamily="34" charset="0"/>
              </a:rPr>
              <a:t> </a:t>
            </a:r>
            <a:r>
              <a:rPr lang="fr-FR" altLang="fr-FR" b="1" err="1">
                <a:latin typeface="Trebuchet MS" panose="020B0603020202020204" pitchFamily="34" charset="0"/>
              </a:rPr>
              <a:t>your</a:t>
            </a:r>
            <a:r>
              <a:rPr lang="fr-FR" altLang="fr-FR" b="1">
                <a:latin typeface="Trebuchet MS" panose="020B0603020202020204" pitchFamily="34" charset="0"/>
              </a:rPr>
              <a:t> </a:t>
            </a:r>
            <a:r>
              <a:rPr lang="fr-FR" altLang="fr-FR" b="1" err="1">
                <a:latin typeface="Trebuchet MS" panose="020B0603020202020204" pitchFamily="34" charset="0"/>
              </a:rPr>
              <a:t>campaign</a:t>
            </a:r>
            <a:endParaRPr kumimoji="0" lang="fr-FR" altLang="fr-FR" b="1" i="0" strike="noStrike" cap="none" normalizeH="0" baseline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Shopping campaigns use product groups to select which products you want to bid on for a given campaign. </a:t>
            </a: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You can </a:t>
            </a:r>
            <a:r>
              <a:rPr lang="en-US" altLang="fr-FR" sz="1050" b="1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sub-divide your inventory </a:t>
            </a: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into customized product groups using any product attributes (such as category, product type, or brand) and at any level of granularity. </a:t>
            </a: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The products within the product groups you don’t subdivide remain in an “Everything else” product group. You then set bids for each product group depending upon your campaign goals.</a:t>
            </a:r>
          </a:p>
        </p:txBody>
      </p:sp>
    </p:spTree>
    <p:extLst>
      <p:ext uri="{BB962C8B-B14F-4D97-AF65-F5344CB8AC3E}">
        <p14:creationId xmlns:p14="http://schemas.microsoft.com/office/powerpoint/2010/main" val="1122238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Create your campaign: structure your campaign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77276-0CE3-4E14-BF03-CAE9A95E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86" y="1674227"/>
            <a:ext cx="5035717" cy="6487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b="1" err="1">
                <a:latin typeface="Trebuchet MS" panose="020B0603020202020204" pitchFamily="34" charset="0"/>
              </a:rPr>
              <a:t>Wich</a:t>
            </a:r>
            <a:r>
              <a:rPr lang="fr-FR" altLang="fr-FR" b="1">
                <a:latin typeface="Trebuchet MS" panose="020B0603020202020204" pitchFamily="34" charset="0"/>
              </a:rPr>
              <a:t> structure for </a:t>
            </a:r>
            <a:r>
              <a:rPr lang="fr-FR" altLang="fr-FR" b="1" err="1">
                <a:latin typeface="Trebuchet MS" panose="020B0603020202020204" pitchFamily="34" charset="0"/>
              </a:rPr>
              <a:t>your</a:t>
            </a:r>
            <a:r>
              <a:rPr lang="fr-FR" altLang="fr-FR" b="1">
                <a:latin typeface="Trebuchet MS" panose="020B0603020202020204" pitchFamily="34" charset="0"/>
              </a:rPr>
              <a:t> </a:t>
            </a:r>
            <a:r>
              <a:rPr lang="fr-FR" altLang="fr-FR" b="1" err="1">
                <a:latin typeface="Trebuchet MS" panose="020B0603020202020204" pitchFamily="34" charset="0"/>
              </a:rPr>
              <a:t>campaign</a:t>
            </a:r>
            <a:r>
              <a:rPr lang="fr-FR" altLang="fr-FR" b="1">
                <a:latin typeface="Trebuchet MS" panose="020B0603020202020204" pitchFamily="34" charset="0"/>
              </a:rPr>
              <a:t>?</a:t>
            </a: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7164D654-E9B6-435D-9EB6-43C30AC14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150702"/>
              </p:ext>
            </p:extLst>
          </p:nvPr>
        </p:nvGraphicFramePr>
        <p:xfrm>
          <a:off x="6096000" y="1319473"/>
          <a:ext cx="7242703" cy="426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8D419C47-76A0-488F-85F4-DE2557D4E0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308"/>
          <a:stretch/>
        </p:blipFill>
        <p:spPr>
          <a:xfrm>
            <a:off x="9082616" y="5182383"/>
            <a:ext cx="2688836" cy="16756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594C62-F7E5-423B-B417-FBD97EA59062}"/>
              </a:ext>
            </a:extLst>
          </p:cNvPr>
          <p:cNvSpPr/>
          <p:nvPr/>
        </p:nvSpPr>
        <p:spPr>
          <a:xfrm>
            <a:off x="625230" y="2415910"/>
            <a:ext cx="547077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9189" lvl="0" indent="-459189">
              <a:spcBef>
                <a:spcPts val="600"/>
              </a:spcBef>
              <a:buClrTx/>
              <a:buSzPct val="100000"/>
              <a:buBlip>
                <a:blip r:embed="rId9"/>
              </a:buBlip>
            </a:pPr>
            <a:r>
              <a:rPr lang="fr-FR" sz="1400" err="1">
                <a:latin typeface="Trebuchet MS" panose="020B0603020202020204" pitchFamily="34" charset="0"/>
              </a:rPr>
              <a:t>Account</a:t>
            </a:r>
            <a:br>
              <a:rPr lang="fr-FR" sz="1400">
                <a:latin typeface="Trebuchet MS" panose="020B0603020202020204" pitchFamily="34" charset="0"/>
              </a:rPr>
            </a:br>
            <a:r>
              <a:rPr lang="fr-FR" sz="1050">
                <a:latin typeface="Trebuchet MS" panose="020B0603020202020204" pitchFamily="34" charset="0"/>
              </a:rPr>
              <a:t>=&gt; </a:t>
            </a:r>
            <a:r>
              <a:rPr lang="en-US" sz="1050">
                <a:latin typeface="Trebuchet MS" panose="020B0603020202020204" pitchFamily="34" charset="0"/>
              </a:rPr>
              <a:t>Account associated with your brand / domain name.</a:t>
            </a:r>
            <a:br>
              <a:rPr lang="en-US" sz="1050">
                <a:latin typeface="Trebuchet MS" panose="020B0603020202020204" pitchFamily="34" charset="0"/>
              </a:rPr>
            </a:br>
            <a:endParaRPr lang="fr-FR" sz="1050">
              <a:latin typeface="Trebuchet MS" panose="020B0603020202020204" pitchFamily="34" charset="0"/>
            </a:endParaRPr>
          </a:p>
          <a:p>
            <a:pPr marL="459189" indent="-459189">
              <a:spcBef>
                <a:spcPts val="600"/>
              </a:spcBef>
              <a:buSzPct val="100000"/>
              <a:buBlip>
                <a:blip r:embed="rId9"/>
              </a:buBlip>
            </a:pPr>
            <a:r>
              <a:rPr lang="fr-FR" sz="1400">
                <a:latin typeface="Trebuchet MS" panose="020B0603020202020204" pitchFamily="34" charset="0"/>
              </a:rPr>
              <a:t>Campaign</a:t>
            </a:r>
            <a:br>
              <a:rPr lang="fr-FR" sz="1400">
                <a:latin typeface="Trebuchet MS" panose="020B0603020202020204" pitchFamily="34" charset="0"/>
              </a:rPr>
            </a:br>
            <a:r>
              <a:rPr lang="fr-FR" sz="1050">
                <a:latin typeface="Trebuchet MS" panose="020B0603020202020204" pitchFamily="34" charset="0"/>
              </a:rPr>
              <a:t>=&gt;</a:t>
            </a:r>
            <a:r>
              <a:rPr lang="fr-FR" sz="1400">
                <a:latin typeface="Trebuchet MS" panose="020B0603020202020204" pitchFamily="34" charset="0"/>
              </a:rPr>
              <a:t> </a:t>
            </a:r>
            <a:r>
              <a:rPr lang="en-US" sz="1050">
                <a:latin typeface="Trebuchet MS" panose="020B0603020202020204" pitchFamily="34" charset="0"/>
              </a:rPr>
              <a:t>A set of ad groups (ads, products) that share a budget, location targeting, and other settings. Campaigns are often used to organize categories of products or services that you offer.</a:t>
            </a:r>
            <a:br>
              <a:rPr lang="en-US" sz="1050">
                <a:latin typeface="Trebuchet MS" panose="020B0603020202020204" pitchFamily="34" charset="0"/>
              </a:rPr>
            </a:br>
            <a:endParaRPr lang="en-US" sz="1050">
              <a:latin typeface="Trebuchet MS" panose="020B0603020202020204" pitchFamily="34" charset="0"/>
            </a:endParaRPr>
          </a:p>
          <a:p>
            <a:pPr marL="459189" lvl="0" indent="-459189">
              <a:spcBef>
                <a:spcPts val="600"/>
              </a:spcBef>
              <a:buClrTx/>
              <a:buSzPct val="100000"/>
              <a:buBlip>
                <a:blip r:embed="rId9"/>
              </a:buBlip>
            </a:pPr>
            <a:r>
              <a:rPr lang="fr-FR" sz="1400">
                <a:latin typeface="Trebuchet MS" panose="020B0603020202020204" pitchFamily="34" charset="0"/>
              </a:rPr>
              <a:t>Ad Group</a:t>
            </a:r>
            <a:br>
              <a:rPr lang="fr-FR" sz="1400">
                <a:latin typeface="Trebuchet MS" panose="020B0603020202020204" pitchFamily="34" charset="0"/>
              </a:rPr>
            </a:br>
            <a:r>
              <a:rPr lang="fr-FR" sz="1050">
                <a:latin typeface="Trebuchet MS" panose="020B0603020202020204" pitchFamily="34" charset="0"/>
              </a:rPr>
              <a:t>=&gt; </a:t>
            </a:r>
            <a:r>
              <a:rPr lang="en-US" sz="1050">
                <a:latin typeface="Trebuchet MS" panose="020B0603020202020204" pitchFamily="34" charset="0"/>
              </a:rPr>
              <a:t>An ad group contains one or more products that share similar targets.</a:t>
            </a:r>
            <a:br>
              <a:rPr lang="en-US" sz="1050">
                <a:latin typeface="Trebuchet MS" panose="020B0603020202020204" pitchFamily="34" charset="0"/>
              </a:rPr>
            </a:br>
            <a:endParaRPr lang="en-US" sz="1050">
              <a:latin typeface="Trebuchet MS" panose="020B0603020202020204" pitchFamily="34" charset="0"/>
            </a:endParaRPr>
          </a:p>
          <a:p>
            <a:pPr marL="459189" indent="-459189">
              <a:spcBef>
                <a:spcPts val="600"/>
              </a:spcBef>
              <a:buSzPct val="100000"/>
              <a:buBlip>
                <a:blip r:embed="rId9"/>
              </a:buBlip>
            </a:pPr>
            <a:r>
              <a:rPr lang="fr-FR" sz="1400" err="1">
                <a:latin typeface="Trebuchet MS" panose="020B0603020202020204" pitchFamily="34" charset="0"/>
              </a:rPr>
              <a:t>Ads</a:t>
            </a:r>
            <a:br>
              <a:rPr lang="fr-FR" sz="1400">
                <a:latin typeface="Trebuchet MS" panose="020B0603020202020204" pitchFamily="34" charset="0"/>
              </a:rPr>
            </a:br>
            <a:r>
              <a:rPr lang="fr-FR" sz="1050">
                <a:latin typeface="Trebuchet MS" panose="020B0603020202020204" pitchFamily="34" charset="0"/>
              </a:rPr>
              <a:t>=&gt; </a:t>
            </a:r>
            <a:r>
              <a:rPr lang="en-US" sz="1050">
                <a:latin typeface="Trebuchet MS" panose="020B0603020202020204" pitchFamily="34" charset="0"/>
              </a:rPr>
              <a:t>Text content displayed to the user during a query on Google.</a:t>
            </a:r>
            <a:br>
              <a:rPr lang="en-US" sz="1050">
                <a:latin typeface="Trebuchet MS" panose="020B0603020202020204" pitchFamily="34" charset="0"/>
              </a:rPr>
            </a:br>
            <a:endParaRPr lang="fr-FR" sz="1050">
              <a:latin typeface="Trebuchet MS" panose="020B0603020202020204" pitchFamily="34" charset="0"/>
            </a:endParaRPr>
          </a:p>
          <a:p>
            <a:pPr marL="459189" lvl="0" indent="-459189">
              <a:spcBef>
                <a:spcPts val="600"/>
              </a:spcBef>
              <a:buClrTx/>
              <a:buSzPct val="100000"/>
              <a:buBlip>
                <a:blip r:embed="rId9"/>
              </a:buBlip>
            </a:pPr>
            <a:r>
              <a:rPr lang="fr-FR" sz="1400" err="1">
                <a:latin typeface="Trebuchet MS" panose="020B0603020202020204" pitchFamily="34" charset="0"/>
              </a:rPr>
              <a:t>Products</a:t>
            </a:r>
            <a:r>
              <a:rPr lang="fr-FR" sz="1400">
                <a:latin typeface="Trebuchet MS" panose="020B0603020202020204" pitchFamily="34" charset="0"/>
              </a:rPr>
              <a:t> (or showcase shopping)</a:t>
            </a:r>
            <a:br>
              <a:rPr lang="fr-FR" sz="1400">
                <a:latin typeface="Trebuchet MS" panose="020B0603020202020204" pitchFamily="34" charset="0"/>
              </a:rPr>
            </a:br>
            <a:r>
              <a:rPr lang="fr-FR" sz="1050">
                <a:latin typeface="Trebuchet MS" panose="020B0603020202020204" pitchFamily="34" charset="0"/>
              </a:rPr>
              <a:t>=&gt; </a:t>
            </a:r>
            <a:r>
              <a:rPr lang="en-US" sz="1050">
                <a:latin typeface="Trebuchet MS" panose="020B0603020202020204" pitchFamily="34" charset="0"/>
              </a:rPr>
              <a:t>Targeted products on which an ad should appear.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A6FC99E-C140-4753-A2A7-5417E4A68420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617C27-03A4-4A8D-8A45-F93C6BE201F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-66229" y="-66421"/>
            <a:ext cx="1343212" cy="1800476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09D08D93-21BF-4BE2-BB34-3202926F41CC}"/>
              </a:ext>
            </a:extLst>
          </p:cNvPr>
          <p:cNvSpPr/>
          <p:nvPr/>
        </p:nvSpPr>
        <p:spPr>
          <a:xfrm>
            <a:off x="9717351" y="4986670"/>
            <a:ext cx="170928" cy="233916"/>
          </a:xfrm>
          <a:prstGeom prst="downArrow">
            <a:avLst/>
          </a:prstGeom>
          <a:solidFill>
            <a:srgbClr val="FFD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48162C2C-5AE9-4425-8209-2B6E8539580F}"/>
              </a:ext>
            </a:extLst>
          </p:cNvPr>
          <p:cNvSpPr/>
          <p:nvPr/>
        </p:nvSpPr>
        <p:spPr>
          <a:xfrm>
            <a:off x="10915017" y="4986670"/>
            <a:ext cx="170928" cy="233916"/>
          </a:xfrm>
          <a:prstGeom prst="downArrow">
            <a:avLst/>
          </a:prstGeom>
          <a:solidFill>
            <a:srgbClr val="FFD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C4A37-592E-4267-84D3-4C4527F9FC93}"/>
              </a:ext>
            </a:extLst>
          </p:cNvPr>
          <p:cNvSpPr/>
          <p:nvPr/>
        </p:nvSpPr>
        <p:spPr>
          <a:xfrm>
            <a:off x="6503991" y="5712166"/>
            <a:ext cx="2850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Trebuchet MS" panose="020B0603020202020204" pitchFamily="34" charset="0"/>
              </a:rPr>
              <a:t>2 main ad formats:</a:t>
            </a:r>
          </a:p>
          <a:p>
            <a:pPr algn="ctr"/>
            <a:endParaRPr lang="fr-FR" sz="1600" b="1">
              <a:latin typeface="Trebuchet MS" panose="020B0603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A3FE128-9586-408B-9313-7CCD1A73B07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916">
            <a:off x="6724529" y="5647627"/>
            <a:ext cx="605074" cy="6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1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752AB7A9-5DFA-4807-B84B-AD9A43F96DD9}"/>
              </a:ext>
            </a:extLst>
          </p:cNvPr>
          <p:cNvSpPr/>
          <p:nvPr/>
        </p:nvSpPr>
        <p:spPr>
          <a:xfrm>
            <a:off x="7005049" y="1714460"/>
            <a:ext cx="4921340" cy="440218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B88CABC-FBF5-4D83-9B4C-D81D868A41A0}"/>
              </a:ext>
            </a:extLst>
          </p:cNvPr>
          <p:cNvSpPr/>
          <p:nvPr/>
        </p:nvSpPr>
        <p:spPr>
          <a:xfrm>
            <a:off x="491866" y="1714461"/>
            <a:ext cx="6401052" cy="440218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16589"/>
          </a:xfrm>
        </p:spPr>
        <p:txBody>
          <a:bodyPr vert="horz" wrap="square" lIns="0" tIns="13335" rIns="0" bIns="0" rtlCol="0" anchor="t">
            <a:spAutoFit/>
          </a:bodyPr>
          <a:lstStyle/>
          <a:p>
            <a:r>
              <a:rPr lang="fr-FR" sz="2900" err="1"/>
              <a:t>What</a:t>
            </a:r>
            <a:r>
              <a:rPr lang="fr-FR" sz="2900"/>
              <a:t> </a:t>
            </a:r>
            <a:r>
              <a:rPr lang="fr-FR" sz="2900" err="1"/>
              <a:t>is</a:t>
            </a:r>
            <a:r>
              <a:rPr lang="fr-FR" sz="2900"/>
              <a:t> Google Shopping 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Focus on Google Shopping ecosystem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D9223-28D9-9848-A9C4-657FA44BC3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/>
          <a:lstStyle/>
          <a:p>
            <a:pPr defTabSz="554492"/>
            <a:r>
              <a:rPr lang="fr-FR"/>
              <a:t>2020 </a:t>
            </a:r>
            <a:r>
              <a:rPr lang="fr-FR" err="1"/>
              <a:t>October</a:t>
            </a:r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5076B-CFCD-184A-833F-EC6B8DC1D5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32185" y="6535211"/>
            <a:ext cx="308745" cy="13064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D9D5F965-336D-4885-825A-F576DA5A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43" y="2355039"/>
            <a:ext cx="2304312" cy="3226836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346CE54C-5BD4-45DF-A18C-C320A7E1E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551" y="2928503"/>
            <a:ext cx="3705299" cy="2215036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DB848C9-E194-4248-B921-E3C915E27A4A}"/>
              </a:ext>
            </a:extLst>
          </p:cNvPr>
          <p:cNvSpPr/>
          <p:nvPr/>
        </p:nvSpPr>
        <p:spPr>
          <a:xfrm>
            <a:off x="627017" y="1571489"/>
            <a:ext cx="2873098" cy="248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2"/>
                </a:solidFill>
              </a:rPr>
              <a:t>1. SEARCH PAGE RESULTS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9F90B55-0967-4CC3-8F6A-6722EB42C5B7}"/>
              </a:ext>
            </a:extLst>
          </p:cNvPr>
          <p:cNvSpPr/>
          <p:nvPr/>
        </p:nvSpPr>
        <p:spPr>
          <a:xfrm>
            <a:off x="7181281" y="1599795"/>
            <a:ext cx="2873098" cy="248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2"/>
                </a:solidFill>
              </a:rPr>
              <a:t>2. SHOPPING TAB</a:t>
            </a:r>
          </a:p>
        </p:txBody>
      </p:sp>
      <p:pic>
        <p:nvPicPr>
          <p:cNvPr id="110" name="Image 109">
            <a:extLst>
              <a:ext uri="{FF2B5EF4-FFF2-40B4-BE49-F238E27FC236}">
                <a16:creationId xmlns:a16="http://schemas.microsoft.com/office/drawing/2014/main" id="{F2CF5A39-DDD1-4224-B7A9-A5A591993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642" y="2448607"/>
            <a:ext cx="2671817" cy="3438829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EA016173-9A64-4946-B119-0DAADD4C7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003" y="4082714"/>
            <a:ext cx="1609950" cy="37152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3205A5-0841-4A8A-9B96-896D77BC7231}"/>
              </a:ext>
            </a:extLst>
          </p:cNvPr>
          <p:cNvSpPr/>
          <p:nvPr/>
        </p:nvSpPr>
        <p:spPr>
          <a:xfrm rot="10800000" flipV="1">
            <a:off x="7119351" y="2042481"/>
            <a:ext cx="4407672" cy="12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>
                <a:solidFill>
                  <a:schemeClr val="tx2"/>
                </a:solidFill>
                <a:ea typeface="+mn-lt"/>
                <a:cs typeface="+mn-lt"/>
              </a:rPr>
              <a:t>Shopping tab </a:t>
            </a:r>
            <a:r>
              <a:rPr lang="fr-FR" err="1">
                <a:solidFill>
                  <a:schemeClr val="tx2"/>
                </a:solidFill>
                <a:ea typeface="+mn-lt"/>
                <a:cs typeface="+mn-lt"/>
              </a:rPr>
              <a:t>is</a:t>
            </a:r>
            <a:r>
              <a:rPr lang="fr-FR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fr-FR" sz="2400">
                <a:solidFill>
                  <a:schemeClr val="accent2"/>
                </a:solidFill>
                <a:ea typeface="+mn-lt"/>
                <a:cs typeface="+mn-lt"/>
              </a:rPr>
              <a:t>10%</a:t>
            </a:r>
            <a:r>
              <a:rPr lang="fr-FR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fr-FR">
                <a:solidFill>
                  <a:schemeClr val="tx2"/>
                </a:solidFill>
                <a:ea typeface="+mn-lt"/>
                <a:cs typeface="+mn-lt"/>
              </a:rPr>
              <a:t>of total click volume</a:t>
            </a:r>
          </a:p>
        </p:txBody>
      </p:sp>
    </p:spTree>
    <p:extLst>
      <p:ext uri="{BB962C8B-B14F-4D97-AF65-F5344CB8AC3E}">
        <p14:creationId xmlns:p14="http://schemas.microsoft.com/office/powerpoint/2010/main" val="881819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wrap="square" lIns="0" tIns="0" rIns="0" bIns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Create your campaign: Shopping ad types</a:t>
            </a:r>
            <a:endParaRPr lang="en-US" sz="1800" b="0">
              <a:latin typeface="Trebuchet MS"/>
            </a:endParaRPr>
          </a:p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endParaRPr lang="en-US" sz="180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30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97A8CB0E-49DA-45D9-8958-B29CAB063A57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9B818D5-0D93-42F2-B5E5-81C793EF66B3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76BA46-6658-4528-B347-8F4AAD926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511" y="1673016"/>
            <a:ext cx="2625892" cy="1541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>
                <a:latin typeface="Trebuchet MS"/>
              </a:rPr>
              <a:t>Google Showcase</a:t>
            </a:r>
            <a:endParaRPr lang="en-US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algn="ctr"/>
            <a:r>
              <a:rPr lang="en-US" sz="105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This format offers rich content that will allow you to present an ad with 3 product visuals, a main image and two small secondary images. Cross selling.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18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5BCA66-EAEF-4550-B213-FF0321D9B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241" y="1948476"/>
            <a:ext cx="6311517" cy="391182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D500E8D-AEDB-44B8-BC09-FBC165B91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3"/>
          <a:stretch/>
        </p:blipFill>
        <p:spPr bwMode="auto">
          <a:xfrm>
            <a:off x="9613117" y="5628657"/>
            <a:ext cx="2176418" cy="4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E6CA6794-A690-4222-999D-B4552489A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834" y="3192513"/>
            <a:ext cx="1700984" cy="200230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0C2A991-91D1-475A-96CB-CA7E5C8C076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-66229" y="-66421"/>
            <a:ext cx="1343212" cy="18004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DE8591-6F89-4989-A171-3E2CEA82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96" y="1673016"/>
            <a:ext cx="2625892" cy="1218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>
                <a:latin typeface="Trebuchet MS"/>
              </a:rPr>
              <a:t>Product ad</a:t>
            </a:r>
            <a:endParaRPr lang="en-US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algn="ctr"/>
            <a:r>
              <a:rPr lang="en-US" sz="105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This classic format that focuses on</a:t>
            </a:r>
            <a:br>
              <a:rPr lang="en-US" sz="105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</a:br>
            <a:r>
              <a:rPr lang="en-US" sz="105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one product / set and its key attributes. 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E874F34-921F-41EB-A0B0-A5BC4E3BE7B8}"/>
              </a:ext>
            </a:extLst>
          </p:cNvPr>
          <p:cNvSpPr txBox="1"/>
          <p:nvPr/>
        </p:nvSpPr>
        <p:spPr>
          <a:xfrm>
            <a:off x="9810476" y="5374741"/>
            <a:ext cx="18819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Available in these countries: </a:t>
            </a: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CA4C3B8-D105-4FDB-AEDF-E1B2C47F3DD6}"/>
              </a:ext>
            </a:extLst>
          </p:cNvPr>
          <p:cNvSpPr txBox="1"/>
          <p:nvPr/>
        </p:nvSpPr>
        <p:spPr>
          <a:xfrm>
            <a:off x="499562" y="5247783"/>
            <a:ext cx="199776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Available in </a:t>
            </a:r>
            <a:r>
              <a:rPr lang="en-US" sz="1050" b="1">
                <a:solidFill>
                  <a:srgbClr val="0000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94 countries</a:t>
            </a:r>
            <a:r>
              <a:rPr lang="en-US" sz="1050">
                <a:solidFill>
                  <a:srgbClr val="0000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. </a:t>
            </a:r>
            <a:br>
              <a:rPr lang="en-US" sz="1050">
                <a:solidFill>
                  <a:srgbClr val="0000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</a:br>
            <a:r>
              <a:rPr lang="en-US" sz="1050">
                <a:solidFill>
                  <a:srgbClr val="0000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Click to see </a:t>
            </a:r>
            <a:r>
              <a:rPr lang="en-US" sz="1050">
                <a:solidFill>
                  <a:srgbClr val="0000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  <a:hlinkClick r:id="rId7"/>
              </a:rPr>
              <a:t>supported countries list</a:t>
            </a:r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583E9BF-45A5-42D5-970A-86027C1068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23" y="3100149"/>
            <a:ext cx="2054240" cy="180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63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4063B9D-816B-4C7F-8F0F-287541A185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75075" y="-110663"/>
            <a:ext cx="1295581" cy="184810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wrap="square" lIns="0" tIns="0" rIns="0" bIns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Create your campaign: more extensions for your products</a:t>
            </a:r>
            <a:endParaRPr lang="en-US" sz="1800" b="0">
              <a:latin typeface="Trebuchet MS"/>
            </a:endParaRPr>
          </a:p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endParaRPr lang="en-US" sz="180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31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97A8CB0E-49DA-45D9-8958-B29CAB063A57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9B818D5-0D93-42F2-B5E5-81C793EF66B3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6A5C9F-F278-4A4B-B415-CD99B671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748" y="1757857"/>
            <a:ext cx="4871070" cy="1702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>
                <a:latin typeface="Trebuchet MS"/>
              </a:rPr>
              <a:t>Google Promotions</a:t>
            </a:r>
            <a:endParaRPr lang="en-US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105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This feature allows you to distribute your online offers via your Shopping Ads on Google.com. </a:t>
            </a:r>
            <a:endParaRPr lang="en-US">
              <a:cs typeface="Arial" panose="020B0604020202020204" pitchFamily="34" charset="0"/>
            </a:endParaRPr>
          </a:p>
          <a:p>
            <a:endParaRPr lang="en-US" sz="1050">
              <a:uFill>
                <a:solidFill>
                  <a:srgbClr val="FFFF00"/>
                </a:solidFill>
              </a:uFill>
              <a:latin typeface="Arial"/>
              <a:cs typeface="Arial"/>
            </a:endParaRPr>
          </a:p>
          <a:p>
            <a:r>
              <a:rPr lang="en-US" sz="105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When you add promotions to the products you sell on Google, a "special offer" link is displayed (e.g. 15% discount, free shipping, etc.).</a:t>
            </a:r>
            <a:endParaRPr lang="en-US">
              <a:cs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552C6BE-17FD-4CAA-BDEF-135E75532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757" y="3534612"/>
            <a:ext cx="4008664" cy="2592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C59A72-506B-44ED-927F-340C6709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81" y="1778352"/>
            <a:ext cx="3944336" cy="1541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>
                <a:latin typeface="Trebuchet MS"/>
              </a:rPr>
              <a:t>Google Actions</a:t>
            </a:r>
            <a:endParaRPr lang="en-US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algn="ctr"/>
            <a:r>
              <a:rPr lang="en-US" sz="105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Google Actions allows you to sell your products directly on Google. </a:t>
            </a:r>
            <a:br>
              <a:rPr lang="en-US" sz="105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</a:br>
            <a:r>
              <a:rPr lang="en-US" sz="105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You only pay when you register a sale (commission).</a:t>
            </a:r>
            <a:endParaRPr lang="en-US">
              <a:latin typeface="Arial"/>
              <a:cs typeface="Arial"/>
            </a:endParaRPr>
          </a:p>
          <a:p>
            <a:pPr lvl="0" algn="ctr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</p:txBody>
      </p:sp>
      <p:pic>
        <p:nvPicPr>
          <p:cNvPr id="8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2F9E22-1E58-4AAF-BE87-13B0B1643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503" y="3334957"/>
            <a:ext cx="1652156" cy="2063523"/>
          </a:xfrm>
          <a:prstGeom prst="rect">
            <a:avLst/>
          </a:prstGeom>
        </p:spPr>
      </p:pic>
      <p:cxnSp>
        <p:nvCxnSpPr>
          <p:cNvPr id="21" name="Connecteur droit 13">
            <a:extLst>
              <a:ext uri="{FF2B5EF4-FFF2-40B4-BE49-F238E27FC236}">
                <a16:creationId xmlns:a16="http://schemas.microsoft.com/office/drawing/2014/main" id="{AFD2BAF0-A385-47F2-969C-5BB88BB17721}"/>
              </a:ext>
            </a:extLst>
          </p:cNvPr>
          <p:cNvCxnSpPr>
            <a:cxnSpLocks/>
          </p:cNvCxnSpPr>
          <p:nvPr/>
        </p:nvCxnSpPr>
        <p:spPr>
          <a:xfrm>
            <a:off x="5665168" y="2046359"/>
            <a:ext cx="0" cy="3971669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82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1075294"/>
          </a:xfrm>
        </p:spPr>
        <p:txBody>
          <a:bodyPr vert="horz" wrap="square" lIns="0" tIns="13335" rIns="0" bIns="0" rtlCol="0" anchor="t">
            <a:spAutoFit/>
          </a:bodyPr>
          <a:lstStyle/>
          <a:p>
            <a:pPr algn="l"/>
            <a:r>
              <a:rPr lang="en-US" sz="3200"/>
              <a:t>How to manage Merchant Center campaigns?</a:t>
            </a:r>
            <a:endParaRPr lang="en-US" sz="3200" b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Create your campaign: bid and budget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32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9218" name="Picture 2" descr="▷ Google Shopping : le Meilleur Guide pour Paramétrer et Créer sa Campagne  - Consultant-Adwords.fr">
            <a:extLst>
              <a:ext uri="{FF2B5EF4-FFF2-40B4-BE49-F238E27FC236}">
                <a16:creationId xmlns:a16="http://schemas.microsoft.com/office/drawing/2014/main" id="{B23387FA-6212-40E8-9E30-4D8C9B17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87" y="2097206"/>
            <a:ext cx="5544565" cy="37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AB178F8C-080C-46F3-8056-6762D808481B}"/>
              </a:ext>
            </a:extLst>
          </p:cNvPr>
          <p:cNvSpPr txBox="1">
            <a:spLocks/>
          </p:cNvSpPr>
          <p:nvPr/>
        </p:nvSpPr>
        <p:spPr>
          <a:xfrm>
            <a:off x="5416150" y="6469889"/>
            <a:ext cx="1359700" cy="13064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-SEM WEBINARS- 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26B56C-6D98-473E-811A-2884ADF52746}"/>
              </a:ext>
            </a:extLst>
          </p:cNvPr>
          <p:cNvSpPr txBox="1">
            <a:spLocks/>
          </p:cNvSpPr>
          <p:nvPr/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 October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9FB15-A29D-4E6F-A5C9-EF350B6C250C}"/>
              </a:ext>
            </a:extLst>
          </p:cNvPr>
          <p:cNvSpPr/>
          <p:nvPr/>
        </p:nvSpPr>
        <p:spPr>
          <a:xfrm>
            <a:off x="1250692" y="2520363"/>
            <a:ext cx="2226155" cy="2015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8498D-709E-4FDF-AD45-DF9DA3CAF564}"/>
              </a:ext>
            </a:extLst>
          </p:cNvPr>
          <p:cNvSpPr/>
          <p:nvPr/>
        </p:nvSpPr>
        <p:spPr>
          <a:xfrm>
            <a:off x="2990921" y="3166684"/>
            <a:ext cx="1066730" cy="2015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CEECA-2896-4BA6-9799-F5589A3F5777}"/>
              </a:ext>
            </a:extLst>
          </p:cNvPr>
          <p:cNvSpPr/>
          <p:nvPr/>
        </p:nvSpPr>
        <p:spPr>
          <a:xfrm>
            <a:off x="1250691" y="3979621"/>
            <a:ext cx="1740229" cy="2015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EE167C-21B1-4B8A-9195-CF586251CF75}"/>
              </a:ext>
            </a:extLst>
          </p:cNvPr>
          <p:cNvSpPr/>
          <p:nvPr/>
        </p:nvSpPr>
        <p:spPr>
          <a:xfrm>
            <a:off x="1250690" y="5075548"/>
            <a:ext cx="2064010" cy="2015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77276-0CE3-4E14-BF03-CAE9A95E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700" y="1772456"/>
            <a:ext cx="5035717" cy="44498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b="1" err="1">
                <a:latin typeface="Trebuchet MS" panose="020B0603020202020204" pitchFamily="34" charset="0"/>
              </a:rPr>
              <a:t>Determining</a:t>
            </a:r>
            <a:r>
              <a:rPr lang="fr-FR" altLang="fr-FR" b="1">
                <a:latin typeface="Trebuchet MS" panose="020B0603020202020204" pitchFamily="34" charset="0"/>
              </a:rPr>
              <a:t> </a:t>
            </a:r>
            <a:r>
              <a:rPr lang="fr-FR" altLang="fr-FR" b="1" err="1">
                <a:latin typeface="Trebuchet MS" panose="020B0603020202020204" pitchFamily="34" charset="0"/>
              </a:rPr>
              <a:t>your</a:t>
            </a:r>
            <a:r>
              <a:rPr lang="fr-FR" altLang="fr-FR" b="1">
                <a:latin typeface="Trebuchet MS" panose="020B0603020202020204" pitchFamily="34" charset="0"/>
              </a:rPr>
              <a:t> </a:t>
            </a:r>
            <a:r>
              <a:rPr lang="fr-FR" altLang="fr-FR" b="1" err="1">
                <a:latin typeface="Trebuchet MS" panose="020B0603020202020204" pitchFamily="34" charset="0"/>
              </a:rPr>
              <a:t>bid</a:t>
            </a:r>
            <a:r>
              <a:rPr lang="fr-FR" altLang="fr-FR" b="1">
                <a:latin typeface="Trebuchet MS" panose="020B0603020202020204" pitchFamily="34" charset="0"/>
              </a:rPr>
              <a:t> and budget</a:t>
            </a:r>
            <a:endParaRPr kumimoji="0" lang="fr-FR" altLang="fr-FR" b="1" i="0" strike="noStrike" cap="none" normalizeH="0" baseline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Determine your cost-per-click (CPC)</a:t>
            </a: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Your CPC bid, or max CPC, is the maximum amount you are willing to pay when someone clicks on your ads.</a:t>
            </a: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There are two basic steps to strategic bidding: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Identify how much your products cost in comparison to how much revenue they bring in.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Adjust your bids to maximize your return on investment.</a:t>
            </a: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Determine your daily budget</a:t>
            </a: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Choose a daily budget based on your advertising goals and the general amount you're comfortable spending each day.</a:t>
            </a: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If you're working with a monthly advertising budget, find your daily budget by dividing your monthly budget by 30.4 – the average number of days per month.</a:t>
            </a: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r>
              <a:rPr lang="en-US" altLang="fr-FR" sz="1050" b="1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Focus on Smart shopping option</a:t>
            </a: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Smart shopping is easy to set up and it shows your ads across many ad platforms Google has – not just when new clients are searching.</a:t>
            </a:r>
          </a:p>
          <a:p>
            <a:pPr lvl="0"/>
            <a:endParaRPr lang="en-US" altLang="fr-FR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pPr lvl="0"/>
            <a:r>
              <a:rPr lang="en-US" altLang="fr-FR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We’d recommend experimenting with it a separate campaign to see if gets your results.</a:t>
            </a:r>
          </a:p>
        </p:txBody>
      </p:sp>
    </p:spTree>
    <p:extLst>
      <p:ext uri="{BB962C8B-B14F-4D97-AF65-F5344CB8AC3E}">
        <p14:creationId xmlns:p14="http://schemas.microsoft.com/office/powerpoint/2010/main" val="1077746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3FB0FE2-FB40-EC41-BB99-BB0B603DB8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60488" y="2483354"/>
            <a:ext cx="7671025" cy="203314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000"/>
              <a:t>How to measure my results and optimize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000"/>
              <a:t>my performances?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40035-3FB4-7140-842F-AEFFD93AD4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49" b="0" i="0" u="none" strike="noStrike" kern="1200" cap="none" spc="182" normalizeH="0" baseline="0" noProof="0">
                <a:ln>
                  <a:noFill/>
                </a:ln>
                <a:solidFill>
                  <a:srgbClr val="062C3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2020 </a:t>
            </a:r>
            <a:r>
              <a:rPr kumimoji="0" lang="fr-FR" sz="849" b="0" i="0" u="none" strike="noStrike" kern="1200" cap="none" spc="182" normalizeH="0" baseline="0" noProof="0" err="1">
                <a:ln>
                  <a:noFill/>
                </a:ln>
                <a:solidFill>
                  <a:srgbClr val="062C3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October</a:t>
            </a:r>
            <a:endParaRPr kumimoji="0" lang="fr-FR" sz="849" b="0" i="0" u="none" strike="noStrike" kern="1200" cap="none" spc="182" normalizeH="0" baseline="0" noProof="0">
              <a:ln>
                <a:noFill/>
              </a:ln>
              <a:solidFill>
                <a:srgbClr val="062C3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1B865-2F4B-6649-A7AB-49E364EC0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2" y="6535211"/>
            <a:ext cx="405357" cy="130645"/>
          </a:xfr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849" b="1" i="0" u="none" strike="noStrike" kern="1200" cap="none" spc="0" normalizeH="0" baseline="0" noProof="0">
                <a:ln>
                  <a:noFill/>
                </a:ln>
                <a:solidFill>
                  <a:srgbClr val="1F333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849" b="1" i="0" u="none" strike="noStrike" kern="1200" cap="none" spc="0" normalizeH="0" baseline="0" noProof="0">
              <a:ln>
                <a:noFill/>
              </a:ln>
              <a:solidFill>
                <a:srgbClr val="1F333B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1C2BF-5C64-8B4F-8118-EFB7E6812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49" b="0" i="0" u="none" strike="noStrike" kern="1200" cap="none" spc="182" normalizeH="0" baseline="0" noProof="0">
                <a:ln>
                  <a:noFill/>
                </a:ln>
                <a:solidFill>
                  <a:srgbClr val="1F333B"/>
                </a:solidFill>
                <a:effectLst/>
                <a:uLnTx/>
                <a:uFillTx/>
                <a:latin typeface="Trebuchet MS"/>
                <a:ea typeface="+mn-ea"/>
              </a:rPr>
              <a:t>-SEM WEBINARS-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2D5D6-9F46-440E-8EAD-BF089DC49C94}"/>
              </a:ext>
            </a:extLst>
          </p:cNvPr>
          <p:cNvSpPr/>
          <p:nvPr/>
        </p:nvSpPr>
        <p:spPr>
          <a:xfrm>
            <a:off x="4166975" y="4890953"/>
            <a:ext cx="38580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15 min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383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/>
          <a:lstStyle/>
          <a:p>
            <a:r>
              <a:rPr lang="en-US" sz="3200">
                <a:solidFill>
                  <a:prstClr val="black"/>
                </a:solidFill>
                <a:latin typeface="Trebuchet MS" panose="020B0603020202020204" pitchFamily="34" charset="0"/>
              </a:rPr>
              <a:t>How to measure and optimize my performances?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How to effectively measure my Ads performance?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D9223-28D9-9848-A9C4-657FA44BC3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2DA3C28-0030-4D96-A92A-A553D0F9436E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8EC61C8-DC13-47A5-B305-37FA472B170E}"/>
              </a:ext>
            </a:extLst>
          </p:cNvPr>
          <p:cNvCxnSpPr>
            <a:cxnSpLocks/>
          </p:cNvCxnSpPr>
          <p:nvPr/>
        </p:nvCxnSpPr>
        <p:spPr>
          <a:xfrm>
            <a:off x="7023367" y="2056939"/>
            <a:ext cx="0" cy="404241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5017395-AC54-4C03-A89D-C6830176229C}"/>
              </a:ext>
            </a:extLst>
          </p:cNvPr>
          <p:cNvSpPr/>
          <p:nvPr/>
        </p:nvSpPr>
        <p:spPr>
          <a:xfrm>
            <a:off x="7300394" y="2793531"/>
            <a:ext cx="4471053" cy="10002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E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-3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Campaign monitoring</a:t>
            </a:r>
          </a:p>
          <a:p>
            <a:pPr marL="916305" marR="0" lvl="2" indent="-459105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DA0E1A"/>
              </a:buClr>
              <a:buSzPct val="150000"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Budget and CPC evolution</a:t>
            </a:r>
            <a:endParaRPr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/>
            </a:endParaRPr>
          </a:p>
          <a:p>
            <a:pPr marL="916305" lvl="2" indent="-459105">
              <a:lnSpc>
                <a:spcPct val="80000"/>
              </a:lnSpc>
              <a:spcBef>
                <a:spcPts val="600"/>
              </a:spcBef>
              <a:buClr>
                <a:srgbClr val="DA0E1A"/>
              </a:buClr>
              <a:buSzPct val="150000"/>
              <a:buBlip>
                <a:blip r:embed="rId3"/>
              </a:buBlip>
              <a:defRPr/>
            </a:pPr>
            <a:r>
              <a:rPr lang="en-US" sz="1000">
                <a:latin typeface="Trebuchet MS"/>
              </a:rPr>
              <a:t>Performance of different ads group</a:t>
            </a:r>
          </a:p>
          <a:p>
            <a:pPr marL="916305" lvl="2" indent="-459105">
              <a:lnSpc>
                <a:spcPct val="80000"/>
              </a:lnSpc>
              <a:spcBef>
                <a:spcPts val="600"/>
              </a:spcBef>
              <a:buClr>
                <a:srgbClr val="DA0E1A"/>
              </a:buClr>
              <a:buSzPct val="150000"/>
              <a:buBlip>
                <a:blip r:embed="rId3"/>
              </a:buBlip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Conversions</a:t>
            </a:r>
            <a:endParaRPr lang="fr-FR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DF3B0A-0C40-4425-BB80-EA79F7AF6E89}"/>
              </a:ext>
            </a:extLst>
          </p:cNvPr>
          <p:cNvSpPr/>
          <p:nvPr/>
        </p:nvSpPr>
        <p:spPr>
          <a:xfrm>
            <a:off x="7300394" y="4090430"/>
            <a:ext cx="4070666" cy="130805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E00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2000" b="1" i="0" u="none" strike="noStrike" kern="1200" cap="none" spc="-3" normalizeH="0" baseline="0" noProof="0" err="1">
                <a:ln>
                  <a:noFill/>
                </a:ln>
                <a:effectLst/>
                <a:uLnTx/>
                <a:uFillTx/>
                <a:latin typeface="Trebuchet MS"/>
              </a:rPr>
              <a:t>WebAnalytics</a:t>
            </a:r>
            <a:r>
              <a:rPr kumimoji="0" lang="en-US" sz="2000" b="1" i="0" u="none" strike="noStrike" kern="1200" cap="none" spc="-3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 monitoring</a:t>
            </a:r>
          </a:p>
          <a:p>
            <a:pPr marL="916305" lvl="2" indent="-459105">
              <a:lnSpc>
                <a:spcPct val="80000"/>
              </a:lnSpc>
              <a:spcBef>
                <a:spcPts val="600"/>
              </a:spcBef>
              <a:buClr>
                <a:srgbClr val="DA0E1A"/>
              </a:buClr>
              <a:buSzPct val="150000"/>
              <a:buBlip>
                <a:blip r:embed="rId3"/>
              </a:buBlip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Acquisition from </a:t>
            </a:r>
            <a:r>
              <a:rPr lang="en-US" sz="1000">
                <a:latin typeface="Trebuchet MS"/>
              </a:rPr>
              <a:t>Shopping campaigns</a:t>
            </a:r>
          </a:p>
          <a:p>
            <a:pPr marL="916305" lvl="2" indent="-459105">
              <a:lnSpc>
                <a:spcPct val="80000"/>
              </a:lnSpc>
              <a:spcBef>
                <a:spcPts val="600"/>
              </a:spcBef>
              <a:buClr>
                <a:srgbClr val="DA0E1A"/>
              </a:buClr>
              <a:buSzPct val="150000"/>
              <a:buBlip>
                <a:blip r:embed="rId3"/>
              </a:buBlip>
              <a:defRPr/>
            </a:pPr>
            <a:r>
              <a:rPr lang="en-US" sz="1000">
                <a:latin typeface="Trebuchet MS"/>
              </a:rPr>
              <a:t>Contents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 consulted</a:t>
            </a:r>
            <a:endParaRPr lang="en-US"/>
          </a:p>
          <a:p>
            <a:pPr marL="916305" marR="0" lvl="2" indent="-459105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DA0E1A"/>
              </a:buClr>
              <a:buSzPct val="150000"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Engagement of your users (content and conversion)</a:t>
            </a:r>
            <a:endParaRPr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E00"/>
              </a:buClr>
              <a:buSzTx/>
              <a:buFont typeface="+mj-lt"/>
              <a:buAutoNum type="arabicPeriod" startAt="2"/>
              <a:tabLst/>
              <a:defRPr/>
            </a:pPr>
            <a:endParaRPr kumimoji="0" lang="fr-FR" sz="2000" b="1" i="0" u="none" strike="noStrike" kern="1200" cap="none" spc="-3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86DC5D-DB30-4D19-B610-9F4702C79A92}"/>
              </a:ext>
            </a:extLst>
          </p:cNvPr>
          <p:cNvSpPr/>
          <p:nvPr/>
        </p:nvSpPr>
        <p:spPr>
          <a:xfrm>
            <a:off x="4685401" y="3554133"/>
            <a:ext cx="1550300" cy="2015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5973C-741F-4AA9-ACD9-42812A65772A}"/>
              </a:ext>
            </a:extLst>
          </p:cNvPr>
          <p:cNvSpPr/>
          <p:nvPr/>
        </p:nvSpPr>
        <p:spPr>
          <a:xfrm>
            <a:off x="919851" y="3714110"/>
            <a:ext cx="1004199" cy="2015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309D6-B1B5-4C27-9B24-2382CC50674F}"/>
              </a:ext>
            </a:extLst>
          </p:cNvPr>
          <p:cNvSpPr/>
          <p:nvPr/>
        </p:nvSpPr>
        <p:spPr>
          <a:xfrm>
            <a:off x="1535801" y="4527915"/>
            <a:ext cx="1416949" cy="2015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416954-CD0A-4C63-9F4C-7BBFE291DFF2}"/>
              </a:ext>
            </a:extLst>
          </p:cNvPr>
          <p:cNvSpPr/>
          <p:nvPr/>
        </p:nvSpPr>
        <p:spPr>
          <a:xfrm>
            <a:off x="837375" y="2624255"/>
            <a:ext cx="6074180" cy="25391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E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" normalizeH="0" baseline="0" noProof="0">
                <a:ln>
                  <a:noFill/>
                </a:ln>
                <a:effectLst/>
                <a:uLnTx/>
                <a:uFill>
                  <a:solidFill>
                    <a:srgbClr val="F4EE00"/>
                  </a:solidFill>
                </a:uFill>
                <a:latin typeface="Trebuchet MS"/>
              </a:rPr>
              <a:t>Measure my </a:t>
            </a:r>
            <a:r>
              <a:rPr kumimoji="0" lang="en-US" sz="1800" b="1" i="0" u="sng" strike="noStrike" kern="1200" cap="none" spc="-3" normalizeH="0" baseline="0" noProof="0">
                <a:ln>
                  <a:noFill/>
                </a:ln>
                <a:effectLst/>
                <a:uLnTx/>
                <a:uFill>
                  <a:solidFill>
                    <a:srgbClr val="F4EE00"/>
                  </a:solidFill>
                </a:uFill>
                <a:latin typeface="Trebuchet MS"/>
              </a:rPr>
              <a:t>Google Ads performances</a:t>
            </a:r>
            <a:endParaRPr kumimoji="0" lang="en-US" sz="1800" b="1" i="0" u="sng" strike="noStrike" kern="1200" cap="none" spc="-3" normalizeH="0" baseline="0" noProof="0">
              <a:ln>
                <a:noFill/>
              </a:ln>
              <a:effectLst/>
              <a:uLnTx/>
              <a:uFillTx/>
              <a:latin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E00"/>
              </a:buClr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lvl="0">
              <a:buClr>
                <a:srgbClr val="F4EE00"/>
              </a:buClr>
            </a:pPr>
            <a:r>
              <a:rPr lang="en-US" sz="1050">
                <a:latin typeface="Trebuchet MS"/>
              </a:rPr>
              <a:t>If you work with an agency or if you optimize your Google Shopping campaigns yourself, you need to know where you can improve your campaigns.</a:t>
            </a:r>
          </a:p>
          <a:p>
            <a:pPr lvl="0">
              <a:buClr>
                <a:srgbClr val="F4EE00"/>
              </a:buClr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>
              <a:buClr>
                <a:srgbClr val="F4EE00"/>
              </a:buClr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In paid referencing, as in </a:t>
            </a:r>
            <a:r>
              <a:rPr lang="en-US" sz="1050">
                <a:latin typeface="Trebuchet MS"/>
              </a:rPr>
              <a:t>natural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, it is important to constantly </a:t>
            </a:r>
            <a:r>
              <a:rPr kumimoji="0" lang="en-US" sz="1050" b="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analyze </a:t>
            </a:r>
            <a:r>
              <a:rPr kumimoji="0" lang="en-US" sz="1050" b="0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FFFF00"/>
                  </a:solidFill>
                </a:uFill>
                <a:latin typeface="Trebuchet MS"/>
              </a:rPr>
              <a:t>key performance indicators (KPIs)</a:t>
            </a:r>
            <a:r>
              <a:rPr kumimoji="0" lang="en-US" sz="1050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to determine how your campaign are positioned in relation to your investment and identify the weak points (</a:t>
            </a:r>
            <a:r>
              <a:rPr lang="en-US" sz="1050">
                <a:latin typeface="Trebuchet MS"/>
              </a:rPr>
              <a:t>title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, </a:t>
            </a:r>
            <a:r>
              <a:rPr lang="en-US" sz="1050">
                <a:latin typeface="Trebuchet MS"/>
              </a:rPr>
              <a:t>description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, </a:t>
            </a:r>
            <a:r>
              <a:rPr lang="en-US" sz="1050">
                <a:latin typeface="Trebuchet MS"/>
              </a:rPr>
              <a:t>image, bid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…) in order to make the appropriate adjustments.</a:t>
            </a:r>
            <a:endParaRPr lang="en-US" sz="10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>
              <a:spcBef>
                <a:spcPts val="600"/>
              </a:spcBef>
              <a:buSzPct val="150000"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There are </a:t>
            </a:r>
            <a:r>
              <a:rPr lang="en-US" sz="1050">
                <a:latin typeface="Trebuchet MS"/>
              </a:rPr>
              <a:t>two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 practices to follow for a good </a:t>
            </a:r>
            <a:r>
              <a:rPr lang="en-US" sz="1050">
                <a:latin typeface="Trebuchet MS"/>
              </a:rPr>
              <a:t>Google Shopping performance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 measurement:</a:t>
            </a:r>
            <a:endParaRPr lang="en-US" sz="10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/>
            </a:endParaRPr>
          </a:p>
          <a:p>
            <a:pPr marL="459105" lvl="1" indent="-459105">
              <a:lnSpc>
                <a:spcPct val="80000"/>
              </a:lnSpc>
              <a:spcBef>
                <a:spcPts val="600"/>
              </a:spcBef>
              <a:buClr>
                <a:srgbClr val="DA0E1A"/>
              </a:buClr>
              <a:buSzPct val="150000"/>
              <a:buBlip>
                <a:blip r:embed="rId3"/>
              </a:buBlip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Campaign monitoring – Google </a:t>
            </a:r>
            <a:r>
              <a:rPr lang="en-US" sz="1000">
                <a:latin typeface="Trebuchet MS"/>
              </a:rPr>
              <a:t>Ads (and not in Merchant center)</a:t>
            </a:r>
            <a:endParaRPr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  <a:p>
            <a:pPr marL="459105" marR="0" lvl="1" indent="-459105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DA0E1A"/>
              </a:buClr>
              <a:buSzPct val="150000"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rebuchet MS"/>
              </a:rPr>
              <a:t>WebAnalytics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 performance monitoring - Google Analytics</a:t>
            </a:r>
            <a:endParaRPr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97661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/>
          <a:lstStyle/>
          <a:p>
            <a:r>
              <a:rPr lang="en-US" sz="3200">
                <a:solidFill>
                  <a:prstClr val="black"/>
                </a:solidFill>
                <a:latin typeface="Trebuchet MS" panose="020B0603020202020204" pitchFamily="34" charset="0"/>
              </a:rPr>
              <a:t>How to measure and optimize my performances?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10 golden rules to optimize your Google Shopping campaigns</a:t>
            </a:r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D9223-28D9-9848-A9C4-657FA44BC3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2DA3C28-0030-4D96-A92A-A553D0F9436E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C6DD0-423D-4619-9F06-B2251999261E}"/>
              </a:ext>
            </a:extLst>
          </p:cNvPr>
          <p:cNvSpPr/>
          <p:nvPr/>
        </p:nvSpPr>
        <p:spPr>
          <a:xfrm>
            <a:off x="1181953" y="2988678"/>
            <a:ext cx="6096000" cy="158504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F4EE00"/>
                </a:solidFill>
                <a:latin typeface="Trebuchet MS"/>
              </a:rPr>
              <a:t>1.</a:t>
            </a:r>
            <a:r>
              <a:rPr lang="en-US">
                <a:latin typeface="Trebuchet MS"/>
              </a:rPr>
              <a:t> Optimize your product feed</a:t>
            </a:r>
            <a:endParaRPr lang="en-US"/>
          </a:p>
          <a:p>
            <a:pPr>
              <a:spcAft>
                <a:spcPts val="1000"/>
              </a:spcAft>
            </a:pPr>
            <a:r>
              <a:rPr lang="en-US" b="1">
                <a:solidFill>
                  <a:srgbClr val="F4EE00"/>
                </a:solidFill>
                <a:latin typeface="Trebuchet MS"/>
              </a:rPr>
              <a:t>2.</a:t>
            </a:r>
            <a:r>
              <a:rPr lang="en-US">
                <a:latin typeface="Trebuchet MS"/>
              </a:rPr>
              <a:t> Optimize your campaign structure </a:t>
            </a:r>
          </a:p>
          <a:p>
            <a:pPr>
              <a:spcAft>
                <a:spcPts val="1000"/>
              </a:spcAft>
            </a:pPr>
            <a:r>
              <a:rPr lang="en-US" b="1">
                <a:solidFill>
                  <a:srgbClr val="F4EE00"/>
                </a:solidFill>
                <a:latin typeface="Trebuchet MS"/>
              </a:rPr>
              <a:t>3.</a:t>
            </a:r>
            <a:r>
              <a:rPr lang="en-US">
                <a:latin typeface="Trebuchet MS"/>
              </a:rPr>
              <a:t> Divide products into ad groups</a:t>
            </a:r>
          </a:p>
          <a:p>
            <a:pPr>
              <a:spcAft>
                <a:spcPts val="1000"/>
              </a:spcAft>
            </a:pPr>
            <a:endParaRPr lang="en-US">
              <a:solidFill>
                <a:srgbClr val="FF0000"/>
              </a:solidFill>
              <a:latin typeface="Trebuchet MS"/>
            </a:endParaRPr>
          </a:p>
        </p:txBody>
      </p:sp>
      <p:cxnSp>
        <p:nvCxnSpPr>
          <p:cNvPr id="5" name="Connecteur droit 12">
            <a:extLst>
              <a:ext uri="{FF2B5EF4-FFF2-40B4-BE49-F238E27FC236}">
                <a16:creationId xmlns:a16="http://schemas.microsoft.com/office/drawing/2014/main" id="{9471406A-59CD-4F4E-A93A-1634D624E17F}"/>
              </a:ext>
            </a:extLst>
          </p:cNvPr>
          <p:cNvCxnSpPr>
            <a:cxnSpLocks/>
          </p:cNvCxnSpPr>
          <p:nvPr/>
        </p:nvCxnSpPr>
        <p:spPr>
          <a:xfrm flipH="1">
            <a:off x="5707186" y="2801619"/>
            <a:ext cx="8659" cy="195557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DD6B50-7A85-49B6-AAFD-65EEC737700A}"/>
              </a:ext>
            </a:extLst>
          </p:cNvPr>
          <p:cNvSpPr txBox="1"/>
          <p:nvPr/>
        </p:nvSpPr>
        <p:spPr>
          <a:xfrm>
            <a:off x="6135007" y="2438400"/>
            <a:ext cx="4720771" cy="29084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4EE00"/>
                </a:solidFill>
                <a:latin typeface="Trebuchet MS"/>
                <a:cs typeface="Segoe UI"/>
              </a:rPr>
              <a:t>4.</a:t>
            </a:r>
            <a:r>
              <a:rPr lang="en-US">
                <a:solidFill>
                  <a:srgbClr val="FF0000"/>
                </a:solidFill>
                <a:latin typeface="Trebuchet MS"/>
                <a:cs typeface="Segoe UI"/>
              </a:rPr>
              <a:t> </a:t>
            </a:r>
            <a:r>
              <a:rPr lang="en-US">
                <a:latin typeface="Trebuchet MS"/>
                <a:cs typeface="Segoe UI"/>
              </a:rPr>
              <a:t>Top vs. Other ​</a:t>
            </a:r>
          </a:p>
          <a:p>
            <a:pPr lvl="1"/>
            <a:r>
              <a:rPr lang="en-US" sz="1050">
                <a:latin typeface="Trebuchet MS"/>
                <a:ea typeface="+mn-lt"/>
                <a:cs typeface="+mn-lt"/>
              </a:rPr>
              <a:t>Apply the "Top versus Other" segment to your statistics tables to find out where your ad appeared on Google's search results pages and search partners' pages.</a:t>
            </a:r>
          </a:p>
          <a:p>
            <a:pPr lvl="1"/>
            <a:r>
              <a:rPr lang="en-US" sz="1050">
                <a:latin typeface="Trebuchet MS"/>
                <a:ea typeface="+mn-lt"/>
                <a:cs typeface="+mn-lt"/>
              </a:rPr>
              <a:t>Segmenting your data by “Top vs. other” can help you to optimize your search campaigns </a:t>
            </a:r>
            <a:r>
              <a:rPr lang="en-US" sz="1050" b="1" u="sng">
                <a:latin typeface="Trebuchet MS"/>
                <a:ea typeface="+mn-lt"/>
                <a:cs typeface="+mn-lt"/>
              </a:rPr>
              <a:t>to display your ads on the parts of the page that perform best for you</a:t>
            </a:r>
            <a:r>
              <a:rPr lang="en-US" sz="1050">
                <a:latin typeface="Trebuchet MS"/>
                <a:ea typeface="+mn-lt"/>
                <a:cs typeface="+mn-lt"/>
              </a:rPr>
              <a:t>.</a:t>
            </a:r>
            <a:endParaRPr lang="en-US" sz="1050">
              <a:latin typeface="Trebuchet MS"/>
            </a:endParaRPr>
          </a:p>
          <a:p>
            <a:pPr lvl="1"/>
            <a:endParaRPr lang="en-US" sz="1050">
              <a:solidFill>
                <a:srgbClr val="000000"/>
              </a:solidFill>
              <a:latin typeface="Trebuchet MS"/>
              <a:cs typeface="Calibri"/>
            </a:endParaRPr>
          </a:p>
          <a:p>
            <a:pPr lvl="1"/>
            <a:endParaRPr lang="en-US" sz="1050">
              <a:solidFill>
                <a:srgbClr val="000000"/>
              </a:solidFill>
              <a:latin typeface="Trebuchet MS"/>
              <a:cs typeface="Calibri"/>
            </a:endParaRPr>
          </a:p>
          <a:p>
            <a:r>
              <a:rPr lang="en-US" b="1">
                <a:solidFill>
                  <a:srgbClr val="F4EE00"/>
                </a:solidFill>
                <a:latin typeface="Trebuchet MS"/>
                <a:cs typeface="Segoe UI"/>
              </a:rPr>
              <a:t>5.</a:t>
            </a:r>
            <a:r>
              <a:rPr lang="en-US">
                <a:solidFill>
                  <a:srgbClr val="FF0000"/>
                </a:solidFill>
                <a:latin typeface="Trebuchet MS"/>
                <a:cs typeface="Segoe UI"/>
              </a:rPr>
              <a:t> </a:t>
            </a:r>
            <a:r>
              <a:rPr lang="en-US">
                <a:latin typeface="Trebuchet MS"/>
                <a:cs typeface="Segoe UI"/>
              </a:rPr>
              <a:t>Find your winners and losers</a:t>
            </a:r>
          </a:p>
          <a:p>
            <a:pPr lvl="1"/>
            <a:r>
              <a:rPr lang="en-US" sz="1050">
                <a:latin typeface="Trebuchet MS"/>
                <a:ea typeface="+mn-lt"/>
                <a:cs typeface="+mn-lt"/>
              </a:rPr>
              <a:t>It is difficult to finely impact Google Shopping positioning. In spite of a good optimization of your title and description, you will see that some products do not go up well. </a:t>
            </a:r>
          </a:p>
          <a:p>
            <a:pPr lvl="1"/>
            <a:r>
              <a:rPr lang="en-US" sz="1050">
                <a:latin typeface="Trebuchet MS"/>
                <a:ea typeface="+mn-lt"/>
                <a:cs typeface="+mn-lt"/>
              </a:rPr>
              <a:t>These are the "losers".</a:t>
            </a:r>
            <a:endParaRPr lang="en-US">
              <a:cs typeface="Calibri" panose="020F0502020204030204"/>
            </a:endParaRPr>
          </a:p>
          <a:p>
            <a:pPr lvl="1"/>
            <a:r>
              <a:rPr lang="en-US" sz="1050">
                <a:latin typeface="Trebuchet MS"/>
                <a:ea typeface="+mn-lt"/>
                <a:cs typeface="+mn-lt"/>
              </a:rPr>
              <a:t>In this case, it is important </a:t>
            </a:r>
            <a:r>
              <a:rPr lang="en-US" sz="1050" b="1" u="sng">
                <a:latin typeface="Trebuchet MS"/>
                <a:ea typeface="+mn-lt"/>
                <a:cs typeface="+mn-lt"/>
              </a:rPr>
              <a:t>to prioritize the "winners" in order to spend your budget wisely</a:t>
            </a:r>
            <a:r>
              <a:rPr lang="en-US" sz="1050">
                <a:latin typeface="Trebuchet MS"/>
                <a:ea typeface="+mn-lt"/>
                <a:cs typeface="+mn-lt"/>
              </a:rPr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51B509-E817-428B-8347-BC62BA569E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392" y="838970"/>
            <a:ext cx="1590801" cy="1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7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/>
          <a:lstStyle/>
          <a:p>
            <a:r>
              <a:rPr lang="en-US" sz="3200">
                <a:solidFill>
                  <a:prstClr val="black"/>
                </a:solidFill>
                <a:latin typeface="Trebuchet MS" panose="020B0603020202020204" pitchFamily="34" charset="0"/>
              </a:rPr>
              <a:t>How to measure and optimize my performances?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Ten rules to optimise your Google Shopping campaigns</a:t>
            </a:r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D9223-28D9-9848-A9C4-657FA44BC3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2DA3C28-0030-4D96-A92A-A553D0F9436E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20CA0F-AC75-4B33-A6C5-290CEF6DBA30}"/>
              </a:ext>
            </a:extLst>
          </p:cNvPr>
          <p:cNvSpPr txBox="1"/>
          <p:nvPr/>
        </p:nvSpPr>
        <p:spPr>
          <a:xfrm>
            <a:off x="6490855" y="2793835"/>
            <a:ext cx="4306783" cy="15400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F4EE00"/>
                </a:solidFill>
                <a:latin typeface="Trebuchet MS"/>
              </a:rPr>
              <a:t>9.</a:t>
            </a:r>
            <a:r>
              <a:rPr lang="en-US">
                <a:latin typeface="Trebuchet MS"/>
                <a:cs typeface="Segoe UI"/>
              </a:rPr>
              <a:t> Bid adjustments ​</a:t>
            </a:r>
            <a:endParaRPr lang="en-US"/>
          </a:p>
          <a:p>
            <a:pPr>
              <a:spcAft>
                <a:spcPts val="1000"/>
              </a:spcAft>
            </a:pPr>
            <a:r>
              <a:rPr lang="en-US" b="1">
                <a:solidFill>
                  <a:srgbClr val="F4EE00"/>
                </a:solidFill>
                <a:latin typeface="Trebuchet MS"/>
              </a:rPr>
              <a:t>10.</a:t>
            </a:r>
            <a:r>
              <a:rPr lang="en-US">
                <a:latin typeface="Trebuchet MS"/>
                <a:cs typeface="Segoe UI"/>
              </a:rPr>
              <a:t> Don't make drastic changes</a:t>
            </a:r>
          </a:p>
          <a:p>
            <a:pPr lvl="1"/>
            <a:r>
              <a:rPr lang="en-US" sz="1050">
                <a:latin typeface="Trebuchet MS"/>
                <a:ea typeface="+mn-lt"/>
                <a:cs typeface="+mn-lt"/>
              </a:rPr>
              <a:t>As seen previously, it is complex to have a significant impact on the positioning of your ads.</a:t>
            </a:r>
          </a:p>
          <a:p>
            <a:pPr lvl="1">
              <a:spcAft>
                <a:spcPts val="1000"/>
              </a:spcAft>
            </a:pPr>
            <a:r>
              <a:rPr lang="en-US" sz="1050">
                <a:latin typeface="Trebuchet MS"/>
                <a:ea typeface="+mn-lt"/>
                <a:cs typeface="+mn-lt"/>
              </a:rPr>
              <a:t>It is therefore essential not to make drastic changes and </a:t>
            </a:r>
            <a:r>
              <a:rPr lang="en-US" sz="1050" b="1" u="sng">
                <a:latin typeface="Trebuchet MS"/>
                <a:ea typeface="+mn-lt"/>
                <a:cs typeface="+mn-lt"/>
              </a:rPr>
              <a:t>to follow a controlled test &amp; learn logic</a:t>
            </a:r>
            <a:r>
              <a:rPr lang="en-US" sz="1050">
                <a:latin typeface="Trebuchet MS"/>
                <a:ea typeface="+mn-lt"/>
                <a:cs typeface="+mn-lt"/>
              </a:rPr>
              <a:t>.​</a:t>
            </a:r>
          </a:p>
        </p:txBody>
      </p:sp>
      <p:cxnSp>
        <p:nvCxnSpPr>
          <p:cNvPr id="5" name="Connecteur droit 12">
            <a:extLst>
              <a:ext uri="{FF2B5EF4-FFF2-40B4-BE49-F238E27FC236}">
                <a16:creationId xmlns:a16="http://schemas.microsoft.com/office/drawing/2014/main" id="{9471406A-59CD-4F4E-A93A-1634D624E17F}"/>
              </a:ext>
            </a:extLst>
          </p:cNvPr>
          <p:cNvCxnSpPr>
            <a:cxnSpLocks/>
          </p:cNvCxnSpPr>
          <p:nvPr/>
        </p:nvCxnSpPr>
        <p:spPr>
          <a:xfrm flipH="1">
            <a:off x="5707186" y="2801619"/>
            <a:ext cx="8659" cy="195557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5E33295-97BC-45DA-8A07-E0FFFFAFA317}"/>
              </a:ext>
            </a:extLst>
          </p:cNvPr>
          <p:cNvSpPr txBox="1"/>
          <p:nvPr/>
        </p:nvSpPr>
        <p:spPr>
          <a:xfrm>
            <a:off x="1347354" y="2703121"/>
            <a:ext cx="4116283" cy="23596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F4EE00"/>
                </a:solidFill>
                <a:latin typeface="Trebuchet MS"/>
              </a:rPr>
              <a:t>6.</a:t>
            </a:r>
            <a:r>
              <a:rPr lang="en-US">
                <a:latin typeface="Trebuchet MS"/>
                <a:cs typeface="Segoe UI"/>
              </a:rPr>
              <a:t> Exclude unprofitable products​</a:t>
            </a:r>
            <a:endParaRPr lang="en-US"/>
          </a:p>
          <a:p>
            <a:pPr>
              <a:spcAft>
                <a:spcPts val="1000"/>
              </a:spcAft>
            </a:pPr>
            <a:r>
              <a:rPr lang="en-US" b="1">
                <a:solidFill>
                  <a:srgbClr val="F4EE00"/>
                </a:solidFill>
                <a:latin typeface="Trebuchet MS"/>
              </a:rPr>
              <a:t>7.</a:t>
            </a:r>
            <a:r>
              <a:rPr lang="en-US">
                <a:latin typeface="Trebuchet MS"/>
                <a:cs typeface="Segoe UI"/>
              </a:rPr>
              <a:t> Add negative keywords​</a:t>
            </a:r>
          </a:p>
          <a:p>
            <a:pPr lvl="1">
              <a:spcAft>
                <a:spcPts val="1000"/>
              </a:spcAft>
            </a:pPr>
            <a:r>
              <a:rPr lang="en-US" sz="1050">
                <a:latin typeface="Trebuchet MS"/>
                <a:ea typeface="+mn-lt"/>
                <a:cs typeface="+mn-lt"/>
              </a:rPr>
              <a:t>While Shopping campaigns don't use keywords to target your ads, you can use negative keywords to help prevent your Shopping ads from appearing when you don't want them to.</a:t>
            </a:r>
          </a:p>
          <a:p>
            <a:pPr>
              <a:spcAft>
                <a:spcPts val="1000"/>
              </a:spcAft>
            </a:pPr>
            <a:r>
              <a:rPr lang="en-US" b="1">
                <a:solidFill>
                  <a:srgbClr val="F4EE00"/>
                </a:solidFill>
                <a:latin typeface="Trebuchet MS"/>
              </a:rPr>
              <a:t>8.</a:t>
            </a:r>
            <a:r>
              <a:rPr lang="en-US">
                <a:latin typeface="Trebuchet MS"/>
                <a:cs typeface="Segoe UI"/>
              </a:rPr>
              <a:t> Sub-divide negative keywords​</a:t>
            </a:r>
          </a:p>
          <a:p>
            <a:pPr>
              <a:spcAft>
                <a:spcPts val="1000"/>
              </a:spcAft>
            </a:pPr>
            <a:endParaRPr lang="en-US">
              <a:solidFill>
                <a:srgbClr val="000000"/>
              </a:solidFill>
              <a:latin typeface="Trebuchet MS"/>
              <a:cs typeface="Segoe U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EB199B-1DD9-41BE-8F35-04F191B2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392" y="838970"/>
            <a:ext cx="1590801" cy="1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1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D1B27F-5DAB-4819-AEAC-5BE4F29D0251}"/>
              </a:ext>
            </a:extLst>
          </p:cNvPr>
          <p:cNvSpPr/>
          <p:nvPr/>
        </p:nvSpPr>
        <p:spPr>
          <a:xfrm>
            <a:off x="673362" y="2841438"/>
            <a:ext cx="4902294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9105" indent="-459105"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fr-FR" sz="1400">
                <a:latin typeface="Trebuchet MS"/>
              </a:rPr>
              <a:t>Visual</a:t>
            </a:r>
            <a:endParaRPr lang="fr-FR" sz="1400">
              <a:latin typeface="Trebuchet MS" panose="020B0603020202020204" pitchFamily="34" charset="0"/>
            </a:endParaRPr>
          </a:p>
          <a:p>
            <a:pPr lvl="2">
              <a:spcBef>
                <a:spcPts val="600"/>
              </a:spcBef>
              <a:buSzPct val="150000"/>
            </a:pPr>
            <a:r>
              <a:rPr lang="en-US" sz="1050">
                <a:latin typeface="Calibri"/>
                <a:cs typeface="Calibri"/>
              </a:rPr>
              <a:t>Identify</a:t>
            </a:r>
            <a:r>
              <a:rPr lang="en-US" sz="1050">
                <a:ea typeface="+mn-lt"/>
                <a:cs typeface="+mn-lt"/>
              </a:rPr>
              <a:t> immediately the product the users are looking for. Chose the right picture in high quality.</a:t>
            </a:r>
          </a:p>
          <a:p>
            <a:pPr marL="459105" indent="-459105">
              <a:spcBef>
                <a:spcPts val="600"/>
              </a:spcBef>
              <a:buSzPct val="100000"/>
              <a:buFont typeface="Arial"/>
              <a:buBlip>
                <a:blip r:embed="rId3"/>
              </a:buBlip>
            </a:pPr>
            <a:r>
              <a:rPr lang="fr-FR" sz="1400" err="1">
                <a:latin typeface="Trebuchet MS"/>
              </a:rPr>
              <a:t>Titles</a:t>
            </a:r>
            <a:endParaRPr lang="en-US" sz="1400" err="1">
              <a:ea typeface="+mn-lt"/>
              <a:cs typeface="+mn-lt"/>
            </a:endParaRPr>
          </a:p>
          <a:p>
            <a:pPr marL="914400" lvl="6">
              <a:spcBef>
                <a:spcPts val="600"/>
              </a:spcBef>
            </a:pPr>
            <a:r>
              <a:rPr lang="en-US" sz="1050">
                <a:latin typeface="Calibri"/>
                <a:cs typeface="Calibri"/>
              </a:rPr>
              <a:t>Make sure they are attractive, relevant and search engine friendly.</a:t>
            </a:r>
            <a:endParaRPr lang="fr-FR" sz="1400">
              <a:latin typeface="Trebuchet MS"/>
              <a:cs typeface="Calibri" panose="020F0502020204030204"/>
            </a:endParaRPr>
          </a:p>
          <a:p>
            <a:pPr marL="459105" indent="-459105">
              <a:spcBef>
                <a:spcPts val="600"/>
              </a:spcBef>
              <a:buSzPct val="100000"/>
              <a:buChar char="•"/>
            </a:pPr>
            <a:endParaRPr lang="en-US" sz="1050">
              <a:ea typeface="+mn-lt"/>
              <a:cs typeface="+mn-lt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/>
          <a:lstStyle/>
          <a:p>
            <a:r>
              <a:rPr lang="en-US" sz="3200">
                <a:solidFill>
                  <a:prstClr val="black"/>
                </a:solidFill>
                <a:latin typeface="Trebuchet MS" panose="020B0603020202020204" pitchFamily="34" charset="0"/>
              </a:rPr>
              <a:t>How to measure and optimize my performances?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Compare your Google Shopping ads with the competition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D9223-28D9-9848-A9C4-657FA44BC3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2DA3C28-0030-4D96-A92A-A553D0F9436E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Connecteur droit 12">
            <a:extLst>
              <a:ext uri="{FF2B5EF4-FFF2-40B4-BE49-F238E27FC236}">
                <a16:creationId xmlns:a16="http://schemas.microsoft.com/office/drawing/2014/main" id="{9471406A-59CD-4F4E-A93A-1634D624E17F}"/>
              </a:ext>
            </a:extLst>
          </p:cNvPr>
          <p:cNvCxnSpPr>
            <a:cxnSpLocks/>
          </p:cNvCxnSpPr>
          <p:nvPr/>
        </p:nvCxnSpPr>
        <p:spPr>
          <a:xfrm flipH="1">
            <a:off x="5912805" y="3079810"/>
            <a:ext cx="8659" cy="195557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EAC2D1A-0BEA-45E4-8D2C-E3A16EE3039E}"/>
              </a:ext>
            </a:extLst>
          </p:cNvPr>
          <p:cNvSpPr/>
          <p:nvPr/>
        </p:nvSpPr>
        <p:spPr>
          <a:xfrm>
            <a:off x="958327" y="1717112"/>
            <a:ext cx="1038008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b="1" spc="-3">
                <a:uFill>
                  <a:solidFill>
                    <a:srgbClr val="F4EE00"/>
                  </a:solidFill>
                </a:uFill>
                <a:latin typeface="Trebuchet MS"/>
                <a:ea typeface="+mn-lt"/>
                <a:cs typeface="+mn-lt"/>
              </a:rPr>
              <a:t>Google Shopping ads give the users that information they most want to see: </a:t>
            </a:r>
            <a:br>
              <a:rPr lang="en-US" b="1" spc="-3">
                <a:uFill>
                  <a:solidFill>
                    <a:srgbClr val="F4EE00"/>
                  </a:solidFill>
                </a:uFill>
                <a:latin typeface="Trebuchet MS"/>
                <a:ea typeface="+mn-lt"/>
                <a:cs typeface="+mn-lt"/>
              </a:rPr>
            </a:br>
            <a:r>
              <a:rPr lang="en-US" b="1" spc="-3">
                <a:uFill>
                  <a:solidFill>
                    <a:srgbClr val="F4EE00"/>
                  </a:solidFill>
                </a:uFill>
                <a:latin typeface="Trebuchet MS"/>
                <a:ea typeface="+mn-lt"/>
                <a:cs typeface="+mn-lt"/>
              </a:rPr>
              <a:t>visual ads for a specific product. </a:t>
            </a:r>
            <a:endParaRPr lang="en-US" i="0" strike="noStrike" kern="1200" cap="none" normalizeH="0" baseline="0" noProof="0">
              <a:ln>
                <a:noFill/>
              </a:ln>
              <a:effectLst/>
              <a:uLnTx/>
              <a:latin typeface="Trebuchet M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DF3713-B6F3-4983-8CFA-EC81517EF8F4}"/>
              </a:ext>
            </a:extLst>
          </p:cNvPr>
          <p:cNvSpPr/>
          <p:nvPr/>
        </p:nvSpPr>
        <p:spPr>
          <a:xfrm>
            <a:off x="6188791" y="3518771"/>
            <a:ext cx="5470770" cy="18004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9105" indent="-459105"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fr-FR" sz="1400">
                <a:latin typeface="Trebuchet MS"/>
                <a:ea typeface="+mn-lt"/>
                <a:cs typeface="+mn-lt"/>
              </a:rPr>
              <a:t>Placement</a:t>
            </a:r>
            <a:endParaRPr lang="fr-FR">
              <a:cs typeface="Calibri"/>
            </a:endParaRPr>
          </a:p>
          <a:p>
            <a:pPr marL="914400" lvl="1">
              <a:spcBef>
                <a:spcPts val="600"/>
              </a:spcBef>
            </a:pPr>
            <a:r>
              <a:rPr lang="fr-FR" sz="1050" err="1">
                <a:ea typeface="+mn-lt"/>
                <a:cs typeface="+mn-lt"/>
              </a:rPr>
              <a:t>Make</a:t>
            </a:r>
            <a:r>
              <a:rPr lang="fr-FR" sz="1050">
                <a:ea typeface="+mn-lt"/>
                <a:cs typeface="+mn-lt"/>
              </a:rPr>
              <a:t> sure </a:t>
            </a:r>
            <a:r>
              <a:rPr lang="fr-FR" sz="1050" err="1">
                <a:ea typeface="+mn-lt"/>
                <a:cs typeface="+mn-lt"/>
              </a:rPr>
              <a:t>that</a:t>
            </a:r>
            <a:r>
              <a:rPr lang="fr-FR" sz="1050">
                <a:ea typeface="+mn-lt"/>
                <a:cs typeface="+mn-lt"/>
              </a:rPr>
              <a:t> </a:t>
            </a:r>
            <a:r>
              <a:rPr lang="fr-FR" sz="1050" err="1">
                <a:ea typeface="+mn-lt"/>
                <a:cs typeface="+mn-lt"/>
              </a:rPr>
              <a:t>you</a:t>
            </a:r>
            <a:r>
              <a:rPr lang="fr-FR" sz="1050">
                <a:ea typeface="+mn-lt"/>
                <a:cs typeface="+mn-lt"/>
              </a:rPr>
              <a:t> </a:t>
            </a:r>
            <a:r>
              <a:rPr lang="fr-FR" sz="1050" err="1">
                <a:ea typeface="+mn-lt"/>
                <a:cs typeface="+mn-lt"/>
              </a:rPr>
              <a:t>submit</a:t>
            </a:r>
            <a:r>
              <a:rPr lang="fr-FR" sz="1050">
                <a:ea typeface="+mn-lt"/>
                <a:cs typeface="+mn-lt"/>
              </a:rPr>
              <a:t> as </a:t>
            </a:r>
            <a:r>
              <a:rPr lang="fr-FR" sz="1050" err="1">
                <a:ea typeface="+mn-lt"/>
                <a:cs typeface="+mn-lt"/>
              </a:rPr>
              <a:t>you</a:t>
            </a:r>
            <a:r>
              <a:rPr lang="fr-FR" sz="1050">
                <a:ea typeface="+mn-lt"/>
                <a:cs typeface="+mn-lt"/>
              </a:rPr>
              <a:t> can in the </a:t>
            </a:r>
            <a:r>
              <a:rPr lang="fr-FR" sz="1050" err="1">
                <a:ea typeface="+mn-lt"/>
                <a:cs typeface="+mn-lt"/>
              </a:rPr>
              <a:t>feeds</a:t>
            </a:r>
            <a:r>
              <a:rPr lang="fr-FR" sz="1050">
                <a:ea typeface="+mn-lt"/>
                <a:cs typeface="+mn-lt"/>
              </a:rPr>
              <a:t> in Google Merchant center to </a:t>
            </a:r>
            <a:r>
              <a:rPr lang="fr-FR" sz="1050" err="1">
                <a:ea typeface="+mn-lt"/>
                <a:cs typeface="+mn-lt"/>
              </a:rPr>
              <a:t>make</a:t>
            </a:r>
            <a:r>
              <a:rPr lang="fr-FR" sz="1050">
                <a:ea typeface="+mn-lt"/>
                <a:cs typeface="+mn-lt"/>
              </a:rPr>
              <a:t> sure Google matches </a:t>
            </a:r>
            <a:r>
              <a:rPr lang="fr-FR" sz="1050" err="1">
                <a:ea typeface="+mn-lt"/>
                <a:cs typeface="+mn-lt"/>
              </a:rPr>
              <a:t>your</a:t>
            </a:r>
            <a:r>
              <a:rPr lang="fr-FR" sz="1050">
                <a:ea typeface="+mn-lt"/>
                <a:cs typeface="+mn-lt"/>
              </a:rPr>
              <a:t> </a:t>
            </a:r>
            <a:r>
              <a:rPr lang="fr-FR" sz="1050" err="1">
                <a:ea typeface="+mn-lt"/>
                <a:cs typeface="+mn-lt"/>
              </a:rPr>
              <a:t>products</a:t>
            </a:r>
            <a:r>
              <a:rPr lang="fr-FR" sz="1050">
                <a:ea typeface="+mn-lt"/>
                <a:cs typeface="+mn-lt"/>
              </a:rPr>
              <a:t> to the right user, </a:t>
            </a:r>
            <a:r>
              <a:rPr lang="fr-FR" sz="1050" err="1">
                <a:ea typeface="+mn-lt"/>
                <a:cs typeface="+mn-lt"/>
              </a:rPr>
              <a:t>search</a:t>
            </a:r>
            <a:r>
              <a:rPr lang="fr-FR" sz="1050">
                <a:ea typeface="+mn-lt"/>
                <a:cs typeface="+mn-lt"/>
              </a:rPr>
              <a:t> </a:t>
            </a:r>
            <a:r>
              <a:rPr lang="fr-FR" sz="1050" err="1">
                <a:ea typeface="+mn-lt"/>
                <a:cs typeface="+mn-lt"/>
              </a:rPr>
              <a:t>terms</a:t>
            </a:r>
            <a:r>
              <a:rPr lang="fr-FR" sz="1050">
                <a:ea typeface="+mn-lt"/>
                <a:cs typeface="+mn-lt"/>
              </a:rPr>
              <a:t> and </a:t>
            </a:r>
            <a:r>
              <a:rPr lang="fr-FR" sz="1050" err="1">
                <a:ea typeface="+mn-lt"/>
                <a:cs typeface="+mn-lt"/>
              </a:rPr>
              <a:t>queries</a:t>
            </a:r>
            <a:r>
              <a:rPr lang="fr-FR" sz="1050">
                <a:ea typeface="+mn-lt"/>
                <a:cs typeface="+mn-lt"/>
              </a:rPr>
              <a:t>.</a:t>
            </a:r>
            <a:endParaRPr lang="fr-FR"/>
          </a:p>
          <a:p>
            <a:pPr marL="459105" indent="-459105">
              <a:spcBef>
                <a:spcPts val="600"/>
              </a:spcBef>
              <a:buFont typeface="Arial"/>
              <a:buBlip>
                <a:blip r:embed="rId3"/>
              </a:buBlip>
            </a:pPr>
            <a:r>
              <a:rPr lang="fr-FR" sz="1400">
                <a:latin typeface="Trebuchet MS"/>
                <a:ea typeface="+mn-lt"/>
                <a:cs typeface="+mn-lt"/>
              </a:rPr>
              <a:t>Landing pages</a:t>
            </a:r>
            <a:endParaRPr lang="en-US" sz="1400">
              <a:ea typeface="+mn-lt"/>
              <a:cs typeface="+mn-lt"/>
            </a:endParaRPr>
          </a:p>
          <a:p>
            <a:pPr lvl="2">
              <a:spcBef>
                <a:spcPts val="600"/>
              </a:spcBef>
            </a:pPr>
            <a:r>
              <a:rPr lang="en-US" sz="1050">
                <a:ea typeface="+mn-lt"/>
                <a:cs typeface="+mn-lt"/>
              </a:rPr>
              <a:t>Make sure your landing pages match your ads and leads to the e-commerce funnel easily. </a:t>
            </a:r>
            <a:endParaRPr lang="en-US">
              <a:ea typeface="+mn-lt"/>
              <a:cs typeface="+mn-lt"/>
            </a:endParaRPr>
          </a:p>
          <a:p>
            <a:pPr marL="459105" indent="-459105">
              <a:spcBef>
                <a:spcPts val="600"/>
              </a:spcBef>
              <a:buChar char="•"/>
            </a:pPr>
            <a:endParaRPr lang="en-US" sz="105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706597-4619-468A-9C28-4C77E14F068A}"/>
              </a:ext>
            </a:extLst>
          </p:cNvPr>
          <p:cNvSpPr/>
          <p:nvPr/>
        </p:nvSpPr>
        <p:spPr>
          <a:xfrm>
            <a:off x="673361" y="4147723"/>
            <a:ext cx="4902294" cy="13465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9105" indent="-459105"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fr-FR" sz="1400">
                <a:latin typeface="Trebuchet MS"/>
              </a:rPr>
              <a:t>Description</a:t>
            </a:r>
            <a:endParaRPr lang="fr-FR" sz="1400">
              <a:latin typeface="Trebuchet MS" panose="020B0603020202020204" pitchFamily="34" charset="0"/>
            </a:endParaRPr>
          </a:p>
          <a:p>
            <a:pPr lvl="2">
              <a:spcBef>
                <a:spcPts val="600"/>
              </a:spcBef>
              <a:buSzPct val="150000"/>
            </a:pPr>
            <a:r>
              <a:rPr lang="en-US" sz="1050">
                <a:ea typeface="+mn-lt"/>
                <a:cs typeface="+mn-lt"/>
              </a:rPr>
              <a:t>They are extremely relevant for user experience and click-through rate (CTR). Your product descriptions can help you stand out among your competitors.</a:t>
            </a:r>
          </a:p>
          <a:p>
            <a:pPr lvl="2">
              <a:spcBef>
                <a:spcPts val="600"/>
              </a:spcBef>
            </a:pPr>
            <a:endParaRPr lang="en-US" sz="1050">
              <a:ea typeface="+mn-lt"/>
              <a:cs typeface="+mn-lt"/>
            </a:endParaRPr>
          </a:p>
          <a:p>
            <a:pPr marL="459105" indent="-459105">
              <a:spcBef>
                <a:spcPts val="600"/>
              </a:spcBef>
              <a:buSzPct val="100000"/>
              <a:buFont typeface="Arial"/>
              <a:buBlip>
                <a:blip r:embed="rId3"/>
              </a:buBlip>
            </a:pPr>
            <a:endParaRPr lang="en-US" sz="1050">
              <a:ea typeface="+mn-lt"/>
              <a:cs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419C2F-9559-4012-A788-B37B81BC2AA9}"/>
              </a:ext>
            </a:extLst>
          </p:cNvPr>
          <p:cNvSpPr/>
          <p:nvPr/>
        </p:nvSpPr>
        <p:spPr>
          <a:xfrm>
            <a:off x="6188791" y="2841438"/>
            <a:ext cx="4902294" cy="9464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9105" indent="-459105"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fr-FR" sz="1400">
                <a:latin typeface="Trebuchet MS"/>
              </a:rPr>
              <a:t>Rating and </a:t>
            </a:r>
            <a:r>
              <a:rPr lang="fr-FR" sz="1400" err="1">
                <a:latin typeface="Trebuchet MS"/>
              </a:rPr>
              <a:t>reviews</a:t>
            </a:r>
            <a:endParaRPr lang="en-US" sz="1400" err="1">
              <a:latin typeface="Calibri"/>
              <a:cs typeface="Calibri"/>
            </a:endParaRPr>
          </a:p>
          <a:p>
            <a:pPr marL="914400" lvl="6">
              <a:spcBef>
                <a:spcPts val="600"/>
              </a:spcBef>
            </a:pPr>
            <a:r>
              <a:rPr lang="en-US" sz="1050">
                <a:latin typeface="Calibri"/>
                <a:cs typeface="Calibri"/>
              </a:rPr>
              <a:t>Provide high quality reviews and send all of them regularly to take advantage of Google Seller Ratings.</a:t>
            </a:r>
            <a:endParaRPr lang="fr-FR" sz="1400">
              <a:latin typeface="Trebuchet MS"/>
              <a:cs typeface="Calibri" panose="020F0502020204030204"/>
            </a:endParaRPr>
          </a:p>
          <a:p>
            <a:pPr marL="459105" indent="-459105">
              <a:spcBef>
                <a:spcPts val="600"/>
              </a:spcBef>
              <a:buSzPct val="100000"/>
              <a:buChar char="•"/>
            </a:pPr>
            <a:endParaRPr lang="en-US" sz="1050">
              <a:ea typeface="+mn-lt"/>
              <a:cs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143019-A6D6-4F25-A394-7379AAF7BF3D}"/>
              </a:ext>
            </a:extLst>
          </p:cNvPr>
          <p:cNvSpPr/>
          <p:nvPr/>
        </p:nvSpPr>
        <p:spPr>
          <a:xfrm>
            <a:off x="673362" y="4958104"/>
            <a:ext cx="4902294" cy="8386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9105" indent="-459105"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fr-FR" sz="1400">
                <a:latin typeface="Trebuchet MS"/>
              </a:rPr>
              <a:t>Price</a:t>
            </a:r>
            <a:endParaRPr lang="fr-FR" sz="1400">
              <a:latin typeface="Trebuchet MS" panose="020B0603020202020204" pitchFamily="34" charset="0"/>
            </a:endParaRPr>
          </a:p>
          <a:p>
            <a:pPr lvl="2">
              <a:spcBef>
                <a:spcPts val="600"/>
              </a:spcBef>
              <a:buSzPct val="150000"/>
            </a:pPr>
            <a:r>
              <a:rPr lang="en-US" sz="1050">
                <a:ea typeface="+mn-lt"/>
                <a:cs typeface="+mn-lt"/>
              </a:rPr>
              <a:t>Compare the options. You can also create promotions.</a:t>
            </a:r>
          </a:p>
          <a:p>
            <a:pPr lvl="2">
              <a:spcBef>
                <a:spcPts val="600"/>
              </a:spcBef>
              <a:buSzPct val="150000"/>
            </a:pPr>
            <a:endParaRPr lang="en-US" sz="140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480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/>
          <a:lstStyle/>
          <a:p>
            <a:r>
              <a:rPr lang="en-US" sz="3200">
                <a:solidFill>
                  <a:prstClr val="black"/>
                </a:solidFill>
                <a:latin typeface="Trebuchet MS" panose="020B0603020202020204" pitchFamily="34" charset="0"/>
              </a:rPr>
              <a:t>How to measure and optimize my performances?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Focus on performance monitoring: Google Data Studio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D9223-28D9-9848-A9C4-657FA44BC3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2DA3C28-0030-4D96-A92A-A553D0F9436E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A070E587-21D9-4D31-8BE1-5AC8BF1B5725}"/>
              </a:ext>
            </a:extLst>
          </p:cNvPr>
          <p:cNvSpPr txBox="1">
            <a:spLocks/>
          </p:cNvSpPr>
          <p:nvPr/>
        </p:nvSpPr>
        <p:spPr>
          <a:xfrm>
            <a:off x="6775850" y="3413752"/>
            <a:ext cx="4051623" cy="2823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9189" indent="-459189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819"/>
              </a:spcAft>
              <a:buClrTx/>
              <a:buSzPct val="150000"/>
              <a:buFontTx/>
              <a:buBlip>
                <a:blip r:embed="rId3"/>
              </a:buBlip>
              <a:tabLst/>
              <a:defRPr sz="2426" b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36085" indent="0" algn="l" defTabSz="5477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19"/>
              </a:spcAft>
              <a:buClr>
                <a:srgbClr val="062C39"/>
              </a:buClr>
              <a:buSzPct val="100000"/>
              <a:buFontTx/>
              <a:buNone/>
              <a:tabLst/>
              <a:defRPr sz="1455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17380" indent="-1010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19"/>
              </a:spcAft>
              <a:buSzPct val="125000"/>
              <a:buFont typeface="Lucida Grande"/>
              <a:buChar char="_"/>
              <a:defRPr sz="1213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654609" indent="0" algn="l" defTabSz="914400" rtl="0" eaLnBrk="1" latinLnBrk="0" hangingPunct="1">
              <a:lnSpc>
                <a:spcPct val="100000"/>
              </a:lnSpc>
              <a:spcBef>
                <a:spcPts val="1092"/>
              </a:spcBef>
              <a:buClr>
                <a:srgbClr val="062C39"/>
              </a:buClr>
              <a:buSzPct val="100000"/>
              <a:buFontTx/>
              <a:buNone/>
              <a:tabLst/>
              <a:defRPr sz="97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GDS is an online (cloud solution) and real-time data visualization and reporting tool. It also allows the aggregation of several data sources.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Within the dashboards, you will be able to </a:t>
            </a:r>
            <a:r>
              <a:rPr lang="en-US" sz="1050" b="0">
                <a:latin typeface="Trebuchet MS"/>
              </a:rPr>
              <a:t>add Google Shopping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indicators from both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rebuchet MS"/>
              </a:rPr>
              <a:t>Adwords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 account and Google Analytics. For example :</a:t>
            </a:r>
            <a:endParaRPr lang="en-US" sz="10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/>
            </a:endParaRPr>
          </a:p>
          <a:p>
            <a:pPr marL="459105" marR="0" lvl="1" indent="-45910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A0E1A"/>
              </a:buClr>
              <a:buSzPct val="150000"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Impressions</a:t>
            </a:r>
            <a:endParaRPr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/>
            </a:endParaRPr>
          </a:p>
          <a:p>
            <a:pPr marL="459105" marR="0" lvl="1" indent="-45910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A0E1A"/>
              </a:buClr>
              <a:buSzPct val="150000"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Average CPC</a:t>
            </a:r>
            <a:endParaRPr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/>
            </a:endParaRPr>
          </a:p>
          <a:p>
            <a:pPr marL="459105" marR="0" lvl="1" indent="-45910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A0E1A"/>
              </a:buClr>
              <a:buSzPct val="150000"/>
              <a:buFontTx/>
              <a:buBlip>
                <a:blip r:embed="rId3"/>
              </a:buBlip>
              <a:tabLst/>
              <a:defRPr/>
            </a:pPr>
            <a:r>
              <a:rPr lang="en-US" sz="1000">
                <a:latin typeface="Trebuchet MS"/>
              </a:rPr>
              <a:t>Conversion rate</a:t>
            </a:r>
          </a:p>
          <a:p>
            <a:pPr marL="459105" marR="0" lvl="1" indent="-45910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A0E1A"/>
              </a:buClr>
              <a:buSzPct val="150000"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…</a:t>
            </a:r>
            <a:endParaRPr lang="fr-FR" sz="10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/>
              <a:ea typeface="ＭＳ Ｐゴシック" pitchFamily="34" charset="-128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ＭＳ Ｐゴシック"/>
                <a:sym typeface="Wingdings" pitchFamily="2" charset="2"/>
                <a:hlinkClick r:id="rId5"/>
              </a:rPr>
              <a:t>Google Data Studio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srgbClr val="009EE0"/>
              </a:solidFill>
              <a:effectLst/>
              <a:uLnTx/>
              <a:uFillTx/>
              <a:latin typeface="Trebuchet MS"/>
              <a:ea typeface="ＭＳ Ｐゴシック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9105" marR="0" lvl="0" indent="-45910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098" name="Picture 2" descr="Google Data Studio - AT Internet">
            <a:extLst>
              <a:ext uri="{FF2B5EF4-FFF2-40B4-BE49-F238E27FC236}">
                <a16:creationId xmlns:a16="http://schemas.microsoft.com/office/drawing/2014/main" id="{8A171C4C-9902-4329-9EA4-91556390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866" y="1885240"/>
            <a:ext cx="3046535" cy="155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scovering Free Data Visualisation With Google Data Studio">
            <a:extLst>
              <a:ext uri="{FF2B5EF4-FFF2-40B4-BE49-F238E27FC236}">
                <a16:creationId xmlns:a16="http://schemas.microsoft.com/office/drawing/2014/main" id="{DD2C48F7-18E8-4F1E-80DB-9992EB817E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207" y="2194776"/>
            <a:ext cx="4920982" cy="37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50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/>
          <a:lstStyle/>
          <a:p>
            <a:r>
              <a:rPr lang="en-US" sz="3200">
                <a:solidFill>
                  <a:prstClr val="black"/>
                </a:solidFill>
                <a:latin typeface="Trebuchet MS" panose="020B0603020202020204" pitchFamily="34" charset="0"/>
              </a:rPr>
              <a:t>How to measure and optimize my performances?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/>
              <a:t>Focus on performance monitoring: Google Help Center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D9223-28D9-9848-A9C4-657FA44BC3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2DA3C28-0030-4D96-A92A-A553D0F9436E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2" name="Picture 2" descr="Google GIF - Find &amp; Share on GIPHY">
            <a:extLst>
              <a:ext uri="{FF2B5EF4-FFF2-40B4-BE49-F238E27FC236}">
                <a16:creationId xmlns:a16="http://schemas.microsoft.com/office/drawing/2014/main" id="{5AC5F643-1A37-4CFC-9CAB-5F6EF28B62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50" y="2226016"/>
            <a:ext cx="34290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08C4F8E-03CC-4219-BFE1-97DCC52BAF1F}"/>
              </a:ext>
            </a:extLst>
          </p:cNvPr>
          <p:cNvSpPr txBox="1">
            <a:spLocks/>
          </p:cNvSpPr>
          <p:nvPr/>
        </p:nvSpPr>
        <p:spPr>
          <a:xfrm>
            <a:off x="6775850" y="3413752"/>
            <a:ext cx="4051623" cy="2823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9189" indent="-459189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819"/>
              </a:spcAft>
              <a:buClrTx/>
              <a:buSzPct val="150000"/>
              <a:buFontTx/>
              <a:buBlip>
                <a:blip r:embed="rId4"/>
              </a:buBlip>
              <a:tabLst/>
              <a:defRPr sz="2426" b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36085" indent="0" algn="l" defTabSz="5477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19"/>
              </a:spcAft>
              <a:buClr>
                <a:srgbClr val="062C39"/>
              </a:buClr>
              <a:buSzPct val="100000"/>
              <a:buFontTx/>
              <a:buNone/>
              <a:tabLst/>
              <a:defRPr sz="1455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17380" indent="-1010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19"/>
              </a:spcAft>
              <a:buSzPct val="125000"/>
              <a:buFont typeface="Lucida Grande"/>
              <a:buChar char="_"/>
              <a:defRPr sz="1213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654609" indent="0" algn="l" defTabSz="914400" rtl="0" eaLnBrk="1" latinLnBrk="0" hangingPunct="1">
              <a:lnSpc>
                <a:spcPct val="100000"/>
              </a:lnSpc>
              <a:spcBef>
                <a:spcPts val="1092"/>
              </a:spcBef>
              <a:buClr>
                <a:srgbClr val="062C39"/>
              </a:buClr>
              <a:buSzPct val="100000"/>
              <a:buFontTx/>
              <a:buNone/>
              <a:tabLst/>
              <a:defRPr sz="97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 b="0">
                <a:solidFill>
                  <a:prstClr val="black"/>
                </a:solidFill>
              </a:rPr>
              <a:t>Google Help Center is a tool offered by Google documenting all its tools (Google </a:t>
            </a:r>
            <a:r>
              <a:rPr lang="en-US" sz="1050" b="0" err="1">
                <a:solidFill>
                  <a:prstClr val="black"/>
                </a:solidFill>
              </a:rPr>
              <a:t>Adwords</a:t>
            </a:r>
            <a:r>
              <a:rPr lang="en-US" sz="1050" b="0">
                <a:solidFill>
                  <a:prstClr val="black"/>
                </a:solidFill>
              </a:rPr>
              <a:t>, Google Analytics ...).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 b="0">
                <a:solidFill>
                  <a:prstClr val="black"/>
                </a:solidFill>
              </a:rPr>
              <a:t>These trainings are addressed to all levels from beginner to expert.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 b="0">
                <a:solidFill>
                  <a:prstClr val="black"/>
                </a:solidFill>
              </a:rPr>
              <a:t>Following this training, we strongly recommend you:</a:t>
            </a:r>
            <a:endParaRPr lang="en-US" sz="1000">
              <a:solidFill>
                <a:prstClr val="black"/>
              </a:solidFill>
            </a:endParaRPr>
          </a:p>
          <a:p>
            <a:pPr marL="459189" marR="0" lvl="1" indent="-4591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A0E1A"/>
              </a:buClr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5"/>
              </a:rPr>
              <a:t>Google Ads Help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9189" marR="0" lvl="1" indent="-4591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A0E1A"/>
              </a:buClr>
              <a:buSzPct val="150000"/>
              <a:buFontTx/>
              <a:buBlip>
                <a:blip r:embed="rId4"/>
              </a:buBlip>
              <a:tabLst/>
              <a:defRPr/>
            </a:pPr>
            <a:r>
              <a:rPr lang="en-US" sz="1000">
                <a:solidFill>
                  <a:prstClr val="black"/>
                </a:solidFill>
                <a:hlinkClick r:id="rId6"/>
              </a:rPr>
              <a:t>Google Ads </a:t>
            </a:r>
            <a:r>
              <a:rPr lang="en-US" sz="1000" err="1">
                <a:solidFill>
                  <a:prstClr val="black"/>
                </a:solidFill>
                <a:hlinkClick r:id="rId6"/>
              </a:rPr>
              <a:t>Skillshop</a:t>
            </a:r>
            <a:r>
              <a:rPr lang="en-US" sz="1000">
                <a:solidFill>
                  <a:prstClr val="black"/>
                </a:solidFill>
              </a:rPr>
              <a:t> – a lot of very nice tutorials </a:t>
            </a:r>
            <a:r>
              <a:rPr lang="en-US" sz="1000">
                <a:solidFill>
                  <a:prstClr val="black"/>
                </a:solidFill>
                <a:sym typeface="Wingdings" panose="05000000000000000000" pitchFamily="2" charset="2"/>
              </a:rPr>
              <a:t></a:t>
            </a:r>
            <a:endParaRPr lang="en-US" sz="1000">
              <a:solidFill>
                <a:prstClr val="black"/>
              </a:solidFill>
            </a:endParaRPr>
          </a:p>
          <a:p>
            <a:pPr marL="459189" marR="0" lvl="1" indent="-4591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A0E1A"/>
              </a:buClr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7"/>
              </a:rPr>
              <a:t>Google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7"/>
              </a:rPr>
              <a:t>Ads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7"/>
              </a:rPr>
              <a:t> Certification</a:t>
            </a: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ＭＳ Ｐゴシック" pitchFamily="34" charset="-128"/>
              <a:cs typeface="+mn-cs"/>
              <a:sym typeface="Wingdings" pitchFamily="2" charset="2"/>
              <a:hlinkClick r:id="rId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9189" marR="0" lvl="0" indent="-4591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5364" name="Picture 4" descr="how can google help my business - Fortuneserve Makes your easy way">
            <a:extLst>
              <a:ext uri="{FF2B5EF4-FFF2-40B4-BE49-F238E27FC236}">
                <a16:creationId xmlns:a16="http://schemas.microsoft.com/office/drawing/2014/main" id="{BE186036-17A0-47A9-A9A3-377CDAE7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6" y="2226016"/>
            <a:ext cx="2143230" cy="89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2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9D492D7-A65D-451D-BFE6-DCFD2C3D6CB2}"/>
              </a:ext>
            </a:extLst>
          </p:cNvPr>
          <p:cNvSpPr/>
          <p:nvPr/>
        </p:nvSpPr>
        <p:spPr>
          <a:xfrm>
            <a:off x="9090259" y="2033278"/>
            <a:ext cx="3060824" cy="3614736"/>
          </a:xfrm>
          <a:prstGeom prst="rect">
            <a:avLst/>
          </a:prstGeom>
          <a:solidFill>
            <a:srgbClr val="E2F0D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16589"/>
          </a:xfrm>
        </p:spPr>
        <p:txBody>
          <a:bodyPr vert="horz" wrap="square" lIns="0" tIns="13335" rIns="0" bIns="0" rtlCol="0" anchor="t">
            <a:spAutoFit/>
          </a:bodyPr>
          <a:lstStyle/>
          <a:p>
            <a:r>
              <a:rPr lang="fr-FR" sz="2900" err="1"/>
              <a:t>What</a:t>
            </a:r>
            <a:r>
              <a:rPr lang="fr-FR" sz="2900"/>
              <a:t> </a:t>
            </a:r>
            <a:r>
              <a:rPr lang="fr-FR" sz="2900" err="1"/>
              <a:t>is</a:t>
            </a:r>
            <a:r>
              <a:rPr lang="fr-FR" sz="2900"/>
              <a:t> Google Shopping?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Google Shopping vs. Google Ads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D9223-28D9-9848-A9C4-657FA44BC3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/>
          <a:lstStyle/>
          <a:p>
            <a:pPr defTabSz="554492"/>
            <a:r>
              <a:rPr lang="fr-FR"/>
              <a:t>2020 </a:t>
            </a:r>
            <a:r>
              <a:rPr lang="fr-FR" err="1"/>
              <a:t>October</a:t>
            </a:r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5076B-CFCD-184A-833F-EC6B8DC1D5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32185" y="6535211"/>
            <a:ext cx="308745" cy="13064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E99AB2-5E37-40C1-948C-59E83E7B1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674" y="2248118"/>
            <a:ext cx="4454574" cy="343839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CF12D0E-C8EC-4833-A728-97CC2110915A}"/>
              </a:ext>
            </a:extLst>
          </p:cNvPr>
          <p:cNvSpPr/>
          <p:nvPr/>
        </p:nvSpPr>
        <p:spPr>
          <a:xfrm>
            <a:off x="4674" y="1704743"/>
            <a:ext cx="2850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>
                <a:latin typeface="Trebuchet MS" panose="020B0603020202020204" pitchFamily="34" charset="0"/>
              </a:rPr>
              <a:t>Keyword: “Micellar water”</a:t>
            </a:r>
          </a:p>
          <a:p>
            <a:pPr algn="ctr"/>
            <a:endParaRPr lang="fr-FR" sz="1400">
              <a:latin typeface="Trebuchet MS" panose="020B0603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02CFDF-AE6D-4EF9-B3F9-6EA81561C3EE}"/>
              </a:ext>
            </a:extLst>
          </p:cNvPr>
          <p:cNvSpPr/>
          <p:nvPr/>
        </p:nvSpPr>
        <p:spPr>
          <a:xfrm>
            <a:off x="6714127" y="2447396"/>
            <a:ext cx="3060824" cy="12772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>
                <a:latin typeface="Trebuchet MS"/>
              </a:rPr>
              <a:t>Google Shopping results</a:t>
            </a:r>
          </a:p>
          <a:p>
            <a:r>
              <a:rPr lang="en-US" sz="1050">
                <a:latin typeface="Trebuchet MS" panose="020B0603020202020204" pitchFamily="34" charset="0"/>
              </a:rPr>
              <a:t>Rich product information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Trebuchet MS" panose="020B0603020202020204" pitchFamily="34" charset="0"/>
              </a:rPr>
              <a:t>Product title &amp; description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Trebuchet MS" panose="020B0603020202020204" pitchFamily="34" charset="0"/>
              </a:rPr>
              <a:t>Brand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Trebuchet MS" panose="020B0603020202020204" pitchFamily="34" charset="0"/>
              </a:rPr>
              <a:t>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Trebuchet MS" panose="020B0603020202020204" pitchFamily="34" charset="0"/>
              </a:rPr>
              <a:t>Price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Trebuchet MS" panose="020B0603020202020204" pitchFamily="34" charset="0"/>
              </a:rPr>
              <a:t>Retailer </a:t>
            </a:r>
            <a:endParaRPr lang="fr-FR" sz="1050">
              <a:latin typeface="Trebuchet MS" panose="020B0603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AC1075-2945-47B2-9136-926E3DFAAA0C}"/>
              </a:ext>
            </a:extLst>
          </p:cNvPr>
          <p:cNvSpPr/>
          <p:nvPr/>
        </p:nvSpPr>
        <p:spPr>
          <a:xfrm>
            <a:off x="6714127" y="4464243"/>
            <a:ext cx="3060824" cy="6309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>
                <a:latin typeface="Trebuchet MS"/>
              </a:rPr>
              <a:t>Google Ads search results: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Trebuchet MS" panose="020B0603020202020204" pitchFamily="34" charset="0"/>
              </a:rPr>
              <a:t>Textual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Trebuchet MS"/>
              </a:rPr>
              <a:t>Ads extension</a:t>
            </a:r>
            <a:endParaRPr lang="en-US" sz="1050"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262617-B6C5-433F-B11A-17C3C6B1A04A}"/>
              </a:ext>
            </a:extLst>
          </p:cNvPr>
          <p:cNvSpPr/>
          <p:nvPr/>
        </p:nvSpPr>
        <p:spPr>
          <a:xfrm>
            <a:off x="275587" y="2068620"/>
            <a:ext cx="5813661" cy="218492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65EAB-D03E-4A1D-B325-0186BAA289A0}"/>
              </a:ext>
            </a:extLst>
          </p:cNvPr>
          <p:cNvSpPr/>
          <p:nvPr/>
        </p:nvSpPr>
        <p:spPr>
          <a:xfrm>
            <a:off x="282339" y="4293858"/>
            <a:ext cx="5813661" cy="135415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Google Shopping : Bientôt gratuit pour les e-commerçants ! | SLAP digital">
            <a:extLst>
              <a:ext uri="{FF2B5EF4-FFF2-40B4-BE49-F238E27FC236}">
                <a16:creationId xmlns:a16="http://schemas.microsoft.com/office/drawing/2014/main" id="{6776F3F1-2F3E-49E8-98A8-ACFF7CD2B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t="27416" r="17200" b="24794"/>
          <a:stretch/>
        </p:blipFill>
        <p:spPr bwMode="auto">
          <a:xfrm>
            <a:off x="371144" y="2891384"/>
            <a:ext cx="1267759" cy="5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gle Ads — Wikipédia">
            <a:extLst>
              <a:ext uri="{FF2B5EF4-FFF2-40B4-BE49-F238E27FC236}">
                <a16:creationId xmlns:a16="http://schemas.microsoft.com/office/drawing/2014/main" id="{D60E6123-2C07-48AF-9CD5-C862B99E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8" y="4607217"/>
            <a:ext cx="606032" cy="7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C43D84-AF2C-4A4C-8FB1-652ADA4DF9D7}"/>
              </a:ext>
            </a:extLst>
          </p:cNvPr>
          <p:cNvSpPr txBox="1"/>
          <p:nvPr/>
        </p:nvSpPr>
        <p:spPr>
          <a:xfrm>
            <a:off x="9240816" y="2526649"/>
            <a:ext cx="2743200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050">
                <a:latin typeface="Trebuchet MS"/>
              </a:rPr>
              <a:t>Include product images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050">
                <a:latin typeface="Trebuchet MS"/>
                <a:cs typeface="Calibri"/>
              </a:rPr>
              <a:t>Appear on the very top of search results</a:t>
            </a:r>
            <a:endParaRPr lang="en-US" sz="1050">
              <a:latin typeface="Calibri" panose="020F0502020204030204"/>
              <a:cs typeface="Calibri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A6FE1C-1E6F-4373-983D-813EAA90A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99" y="1830493"/>
            <a:ext cx="476254" cy="476254"/>
          </a:xfrm>
          <a:prstGeom prst="rect">
            <a:avLst/>
          </a:prstGeom>
        </p:spPr>
      </p:pic>
      <p:sp>
        <p:nvSpPr>
          <p:cNvPr id="19" name="TextBox 17">
            <a:extLst>
              <a:ext uri="{FF2B5EF4-FFF2-40B4-BE49-F238E27FC236}">
                <a16:creationId xmlns:a16="http://schemas.microsoft.com/office/drawing/2014/main" id="{AD8FE9EF-DC94-4516-A801-0E99F697936A}"/>
              </a:ext>
            </a:extLst>
          </p:cNvPr>
          <p:cNvSpPr txBox="1"/>
          <p:nvPr/>
        </p:nvSpPr>
        <p:spPr>
          <a:xfrm>
            <a:off x="9097011" y="4518104"/>
            <a:ext cx="2743200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050">
                <a:latin typeface="Trebuchet MS"/>
              </a:rPr>
              <a:t>Advertise both product &amp; services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050">
                <a:latin typeface="Trebuchet MS"/>
              </a:rPr>
              <a:t>Possible to add extensions to enhance ad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D1B66E-60AC-4763-8405-3A7D4544F672}"/>
              </a:ext>
            </a:extLst>
          </p:cNvPr>
          <p:cNvSpPr/>
          <p:nvPr/>
        </p:nvSpPr>
        <p:spPr>
          <a:xfrm>
            <a:off x="6115647" y="2033277"/>
            <a:ext cx="2958102" cy="3614736"/>
          </a:xfrm>
          <a:prstGeom prst="rect">
            <a:avLst/>
          </a:prstGeom>
          <a:solidFill>
            <a:schemeClr val="accent4">
              <a:lumMod val="20000"/>
              <a:lumOff val="8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EB8655-B44C-4C7F-A767-459899AD903D}"/>
              </a:ext>
            </a:extLst>
          </p:cNvPr>
          <p:cNvSpPr/>
          <p:nvPr/>
        </p:nvSpPr>
        <p:spPr>
          <a:xfrm>
            <a:off x="7663674" y="3693562"/>
            <a:ext cx="285048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Trebuchet MS"/>
              </a:rPr>
              <a:t>VS</a:t>
            </a:r>
            <a:endParaRPr lang="en-US" sz="3200" b="1">
              <a:solidFill>
                <a:schemeClr val="tx2"/>
              </a:solidFill>
              <a:cs typeface="Calibri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3023613-653E-4FB7-82F7-837C87243A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98" y="1795677"/>
            <a:ext cx="4752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69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3FB0FE2-FB40-EC41-BB99-BB0B603DB8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endParaRPr lang="fr-FR"/>
          </a:p>
          <a:p>
            <a:r>
              <a:rPr lang="fr-FR"/>
              <a:t>for </a:t>
            </a:r>
            <a:r>
              <a:rPr lang="fr-FR" err="1"/>
              <a:t>your</a:t>
            </a:r>
            <a:r>
              <a:rPr lang="fr-FR"/>
              <a:t> participation!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40035-3FB4-7140-842F-AEFFD93AD4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49" b="0" i="0" u="none" strike="noStrike" kern="1200" cap="none" spc="182" normalizeH="0" baseline="0" noProof="0">
                <a:ln>
                  <a:noFill/>
                </a:ln>
                <a:solidFill>
                  <a:srgbClr val="062C3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2020 </a:t>
            </a:r>
            <a:r>
              <a:rPr kumimoji="0" lang="fr-FR" sz="849" b="0" i="0" u="none" strike="noStrike" kern="1200" cap="none" spc="182" normalizeH="0" baseline="0" noProof="0" err="1">
                <a:ln>
                  <a:noFill/>
                </a:ln>
                <a:solidFill>
                  <a:srgbClr val="062C3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October</a:t>
            </a:r>
            <a:endParaRPr kumimoji="0" lang="fr-FR" sz="849" b="0" i="0" u="none" strike="noStrike" kern="1200" cap="none" spc="182" normalizeH="0" baseline="0" noProof="0">
              <a:ln>
                <a:noFill/>
              </a:ln>
              <a:solidFill>
                <a:srgbClr val="062C3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1B865-2F4B-6649-A7AB-49E364EC0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3" y="6535212"/>
            <a:ext cx="464212" cy="123668"/>
          </a:xfr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849" b="1" i="0" u="none" strike="noStrike" kern="1200" cap="none" spc="0" normalizeH="0" baseline="0" noProof="0">
                <a:ln>
                  <a:noFill/>
                </a:ln>
                <a:solidFill>
                  <a:srgbClr val="1F333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849" b="1" i="0" u="none" strike="noStrike" kern="1200" cap="none" spc="0" normalizeH="0" baseline="0" noProof="0">
              <a:ln>
                <a:noFill/>
              </a:ln>
              <a:solidFill>
                <a:srgbClr val="1F333B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1C2BF-5C64-8B4F-8118-EFB7E6812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49" b="0" i="0" u="none" strike="noStrike" kern="1200" cap="none" spc="182" normalizeH="0" baseline="0" noProof="0">
                <a:ln>
                  <a:noFill/>
                </a:ln>
                <a:solidFill>
                  <a:srgbClr val="1F333B"/>
                </a:solidFill>
                <a:effectLst/>
                <a:uLnTx/>
                <a:uFillTx/>
                <a:latin typeface="Trebuchet MS"/>
                <a:ea typeface="+mn-ea"/>
              </a:rPr>
              <a:t>-SEM WEBINARS-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C4D733-EBF3-4534-9BD9-89E323905049}"/>
              </a:ext>
            </a:extLst>
          </p:cNvPr>
          <p:cNvSpPr/>
          <p:nvPr/>
        </p:nvSpPr>
        <p:spPr>
          <a:xfrm>
            <a:off x="3821980" y="4801828"/>
            <a:ext cx="4548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If </a:t>
            </a:r>
            <a:r>
              <a:rPr lang="fr-FR" err="1"/>
              <a:t>you</a:t>
            </a:r>
            <a:r>
              <a:rPr lang="fr-FR"/>
              <a:t> have </a:t>
            </a:r>
            <a:r>
              <a:rPr lang="fr-FR" err="1"/>
              <a:t>any</a:t>
            </a:r>
            <a:r>
              <a:rPr lang="fr-FR"/>
              <a:t> questions, </a:t>
            </a:r>
            <a:r>
              <a:rPr lang="fr-FR" err="1"/>
              <a:t>now's</a:t>
            </a:r>
            <a:r>
              <a:rPr lang="fr-FR"/>
              <a:t> the time</a:t>
            </a:r>
          </a:p>
        </p:txBody>
      </p:sp>
    </p:spTree>
    <p:extLst>
      <p:ext uri="{BB962C8B-B14F-4D97-AF65-F5344CB8AC3E}">
        <p14:creationId xmlns:p14="http://schemas.microsoft.com/office/powerpoint/2010/main" val="45797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16589"/>
          </a:xfrm>
        </p:spPr>
        <p:txBody>
          <a:bodyPr vert="horz" wrap="square" lIns="0" tIns="13335" rIns="0" bIns="0" rtlCol="0" anchor="t">
            <a:spAutoFit/>
          </a:bodyPr>
          <a:lstStyle/>
          <a:p>
            <a:r>
              <a:rPr lang="fr-FR" sz="2900"/>
              <a:t>How does Google Shopping </a:t>
            </a:r>
            <a:r>
              <a:rPr lang="fr-FR" sz="2900" err="1"/>
              <a:t>work</a:t>
            </a:r>
            <a:r>
              <a:rPr lang="fr-FR" sz="2900"/>
              <a:t>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Difference between Merchant Center, Google Ads ands Google Shopping Ads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D9223-28D9-9848-A9C4-657FA44BC3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/>
          <a:lstStyle/>
          <a:p>
            <a:pPr defTabSz="554492"/>
            <a:r>
              <a:rPr lang="fr-FR"/>
              <a:t>2020 </a:t>
            </a:r>
            <a:r>
              <a:rPr lang="fr-FR" err="1"/>
              <a:t>October</a:t>
            </a:r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5076B-CFCD-184A-833F-EC6B8DC1D5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32185" y="6535211"/>
            <a:ext cx="308745" cy="13064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E99AB2-5E37-40C1-948C-59E83E7B1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16" r="-2241" b="42819"/>
          <a:stretch/>
        </p:blipFill>
        <p:spPr>
          <a:xfrm>
            <a:off x="4229060" y="2128130"/>
            <a:ext cx="4554396" cy="197696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CF12D0E-C8EC-4833-A728-97CC2110915A}"/>
              </a:ext>
            </a:extLst>
          </p:cNvPr>
          <p:cNvSpPr/>
          <p:nvPr/>
        </p:nvSpPr>
        <p:spPr>
          <a:xfrm>
            <a:off x="2282060" y="1611244"/>
            <a:ext cx="285048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u="sng">
                <a:latin typeface="Trebuchet MS"/>
              </a:rPr>
              <a:t>Shopping ad set-up:</a:t>
            </a:r>
            <a:endParaRPr lang="en-US"/>
          </a:p>
          <a:p>
            <a:pPr algn="ctr"/>
            <a:endParaRPr lang="fr-FR" sz="1400"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262617-B6C5-433F-B11A-17C3C6B1A04A}"/>
              </a:ext>
            </a:extLst>
          </p:cNvPr>
          <p:cNvSpPr/>
          <p:nvPr/>
        </p:nvSpPr>
        <p:spPr>
          <a:xfrm>
            <a:off x="2869973" y="1959516"/>
            <a:ext cx="5813661" cy="218492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Google Ads — Wikipédia">
            <a:extLst>
              <a:ext uri="{FF2B5EF4-FFF2-40B4-BE49-F238E27FC236}">
                <a16:creationId xmlns:a16="http://schemas.microsoft.com/office/drawing/2014/main" id="{D60E6123-2C07-48AF-9CD5-C862B99E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90" y="3132863"/>
            <a:ext cx="606032" cy="7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8332437-0840-4960-A2E6-6225CAAAB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713" y="2372850"/>
            <a:ext cx="1096737" cy="571647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460EE6F-4B06-4C78-A47B-00A3EC9677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59" b="556"/>
          <a:stretch/>
        </p:blipFill>
        <p:spPr>
          <a:xfrm>
            <a:off x="2800562" y="4382830"/>
            <a:ext cx="6247254" cy="20628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5EC867-BD14-4E10-87CC-F193726B5783}"/>
              </a:ext>
            </a:extLst>
          </p:cNvPr>
          <p:cNvSpPr/>
          <p:nvPr/>
        </p:nvSpPr>
        <p:spPr>
          <a:xfrm>
            <a:off x="2053460" y="4308830"/>
            <a:ext cx="285048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u="sng">
                <a:latin typeface="Trebuchet MS"/>
              </a:rPr>
              <a:t>Step 1:</a:t>
            </a:r>
            <a:endParaRPr lang="en-US"/>
          </a:p>
          <a:p>
            <a:pPr algn="ctr"/>
            <a:endParaRPr lang="fr-FR" sz="140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954580-F25E-4553-A3E3-11DF1190A69D}"/>
              </a:ext>
            </a:extLst>
          </p:cNvPr>
          <p:cNvSpPr/>
          <p:nvPr/>
        </p:nvSpPr>
        <p:spPr>
          <a:xfrm>
            <a:off x="4167942" y="4308830"/>
            <a:ext cx="285048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u="sng">
                <a:latin typeface="Trebuchet MS"/>
              </a:rPr>
              <a:t>Step 2:</a:t>
            </a:r>
            <a:endParaRPr lang="en-US"/>
          </a:p>
          <a:p>
            <a:pPr algn="ctr"/>
            <a:endParaRPr lang="fr-FR" sz="14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0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16589"/>
          </a:xfrm>
        </p:spPr>
        <p:txBody>
          <a:bodyPr vert="horz" wrap="square" lIns="0" tIns="13335" rIns="0" bIns="0" rtlCol="0" anchor="t">
            <a:spAutoFit/>
          </a:bodyPr>
          <a:lstStyle/>
          <a:p>
            <a:r>
              <a:rPr lang="fr-FR" sz="2900"/>
              <a:t>How does Google Shopping </a:t>
            </a:r>
            <a:r>
              <a:rPr lang="fr-FR" sz="2900" err="1"/>
              <a:t>work</a:t>
            </a:r>
            <a:r>
              <a:rPr lang="fr-FR" sz="2900"/>
              <a:t>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The roles of Ads and Google Merchant</a:t>
            </a:r>
            <a:endParaRPr lang="en-US">
              <a:latin typeface="Trebuchet M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D9223-28D9-9848-A9C4-657FA44BC3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683634" y="6531646"/>
            <a:ext cx="1279107" cy="130645"/>
          </a:xfrm>
          <a:prstGeom prst="rect">
            <a:avLst/>
          </a:prstGeom>
        </p:spPr>
        <p:txBody>
          <a:bodyPr/>
          <a:lstStyle/>
          <a:p>
            <a:pPr defTabSz="554492"/>
            <a:r>
              <a:rPr lang="fr-FR"/>
              <a:t>2020 </a:t>
            </a:r>
            <a:r>
              <a:rPr lang="fr-FR" err="1"/>
              <a:t>October</a:t>
            </a:r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5076B-CFCD-184A-833F-EC6B8DC1D5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32185" y="6535211"/>
            <a:ext cx="308745" cy="13064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5B02043-D4A1-4954-A3C5-414515291CAC}"/>
              </a:ext>
            </a:extLst>
          </p:cNvPr>
          <p:cNvCxnSpPr>
            <a:cxnSpLocks/>
          </p:cNvCxnSpPr>
          <p:nvPr/>
        </p:nvCxnSpPr>
        <p:spPr>
          <a:xfrm>
            <a:off x="1754529" y="2353286"/>
            <a:ext cx="8804383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1C2A848-F15A-4C8A-966F-C44C9D153900}"/>
              </a:ext>
            </a:extLst>
          </p:cNvPr>
          <p:cNvCxnSpPr>
            <a:cxnSpLocks/>
          </p:cNvCxnSpPr>
          <p:nvPr/>
        </p:nvCxnSpPr>
        <p:spPr>
          <a:xfrm>
            <a:off x="1754529" y="3260559"/>
            <a:ext cx="8804383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E7E44B2-5F9C-402F-A600-53483F6CF1E8}"/>
              </a:ext>
            </a:extLst>
          </p:cNvPr>
          <p:cNvCxnSpPr>
            <a:cxnSpLocks/>
          </p:cNvCxnSpPr>
          <p:nvPr/>
        </p:nvCxnSpPr>
        <p:spPr>
          <a:xfrm>
            <a:off x="1754529" y="3924124"/>
            <a:ext cx="8804383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D073B82-B151-4F0A-B873-F3985368BC8C}"/>
              </a:ext>
            </a:extLst>
          </p:cNvPr>
          <p:cNvCxnSpPr>
            <a:cxnSpLocks/>
          </p:cNvCxnSpPr>
          <p:nvPr/>
        </p:nvCxnSpPr>
        <p:spPr>
          <a:xfrm>
            <a:off x="1754529" y="4673075"/>
            <a:ext cx="8804383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3305493-CBDF-41C8-82AA-978D3707ACDF}"/>
              </a:ext>
            </a:extLst>
          </p:cNvPr>
          <p:cNvCxnSpPr>
            <a:cxnSpLocks/>
          </p:cNvCxnSpPr>
          <p:nvPr/>
        </p:nvCxnSpPr>
        <p:spPr>
          <a:xfrm>
            <a:off x="3947485" y="1877145"/>
            <a:ext cx="0" cy="4047206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1298338-926E-42D1-983F-661784CEAB7B}"/>
              </a:ext>
            </a:extLst>
          </p:cNvPr>
          <p:cNvCxnSpPr>
            <a:cxnSpLocks/>
          </p:cNvCxnSpPr>
          <p:nvPr/>
        </p:nvCxnSpPr>
        <p:spPr>
          <a:xfrm>
            <a:off x="7170015" y="2344735"/>
            <a:ext cx="0" cy="3579616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Google Merchant Center facilite l'inclusion de vos produits dans Shopping -  Arobasenet.com">
            <a:extLst>
              <a:ext uri="{FF2B5EF4-FFF2-40B4-BE49-F238E27FC236}">
                <a16:creationId xmlns:a16="http://schemas.microsoft.com/office/drawing/2014/main" id="{4A87EF18-BD0D-4723-BCDE-F2AE386D0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20" y="1460972"/>
            <a:ext cx="1531942" cy="8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B5B9DC-147F-45BF-B48A-80701F21D713}"/>
              </a:ext>
            </a:extLst>
          </p:cNvPr>
          <p:cNvSpPr/>
          <p:nvPr/>
        </p:nvSpPr>
        <p:spPr>
          <a:xfrm>
            <a:off x="1754529" y="2637732"/>
            <a:ext cx="2192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Trebuchet MS" panose="020B0603020202020204" pitchFamily="34" charset="0"/>
              </a:rPr>
              <a:t>What is this?</a:t>
            </a:r>
            <a:endParaRPr lang="fr-FR" sz="1600" b="1">
              <a:latin typeface="Trebuchet MS" panose="020B0603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B41C1F-394D-4D96-AA61-FAD9D3BE24E2}"/>
              </a:ext>
            </a:extLst>
          </p:cNvPr>
          <p:cNvSpPr/>
          <p:nvPr/>
        </p:nvSpPr>
        <p:spPr>
          <a:xfrm>
            <a:off x="1864893" y="3434277"/>
            <a:ext cx="2082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Trebuchet MS" panose="020B0603020202020204" pitchFamily="34" charset="0"/>
              </a:rPr>
              <a:t>Bids/budget</a:t>
            </a:r>
            <a:endParaRPr lang="fr-FR" sz="1600" b="1">
              <a:latin typeface="Trebuchet MS" panose="020B06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A27ED2-4A60-4801-954E-F0CC13ED10C3}"/>
              </a:ext>
            </a:extLst>
          </p:cNvPr>
          <p:cNvSpPr/>
          <p:nvPr/>
        </p:nvSpPr>
        <p:spPr>
          <a:xfrm>
            <a:off x="1819070" y="4133473"/>
            <a:ext cx="2008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Trebuchet MS" panose="020B0603020202020204" pitchFamily="34" charset="0"/>
              </a:rPr>
              <a:t>Keywords</a:t>
            </a:r>
            <a:endParaRPr lang="fr-FR" sz="1600" b="1">
              <a:latin typeface="Trebuchet MS" panose="020B0603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722B3D-DA21-41D1-B4AE-97B7014631B5}"/>
              </a:ext>
            </a:extLst>
          </p:cNvPr>
          <p:cNvSpPr/>
          <p:nvPr/>
        </p:nvSpPr>
        <p:spPr>
          <a:xfrm>
            <a:off x="1970360" y="4914445"/>
            <a:ext cx="2008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Trebuchet MS" panose="020B0603020202020204" pitchFamily="34" charset="0"/>
              </a:rPr>
              <a:t>Data Feed Updates</a:t>
            </a:r>
            <a:endParaRPr lang="fr-FR" sz="1600" b="1">
              <a:latin typeface="Trebuchet MS" panose="020B0603020202020204" pitchFamily="34" charset="0"/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4A275B9-8F46-464A-8061-A7705206B8CB}"/>
              </a:ext>
            </a:extLst>
          </p:cNvPr>
          <p:cNvCxnSpPr>
            <a:cxnSpLocks/>
          </p:cNvCxnSpPr>
          <p:nvPr/>
        </p:nvCxnSpPr>
        <p:spPr>
          <a:xfrm>
            <a:off x="1774373" y="5462347"/>
            <a:ext cx="8851916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F3D2BF8-BFC7-4A9F-854B-8B8B3A44B720}"/>
              </a:ext>
            </a:extLst>
          </p:cNvPr>
          <p:cNvSpPr/>
          <p:nvPr/>
        </p:nvSpPr>
        <p:spPr>
          <a:xfrm>
            <a:off x="1819070" y="5619966"/>
            <a:ext cx="2008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Trebuchet MS" panose="020B0603020202020204" pitchFamily="34" charset="0"/>
              </a:rPr>
              <a:t>Monitoring</a:t>
            </a:r>
            <a:endParaRPr lang="fr-FR" sz="1600" b="1">
              <a:latin typeface="Trebuchet MS" panose="020B06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65B7E0-E202-4161-A2D0-A85A20DD9685}"/>
              </a:ext>
            </a:extLst>
          </p:cNvPr>
          <p:cNvSpPr/>
          <p:nvPr/>
        </p:nvSpPr>
        <p:spPr>
          <a:xfrm>
            <a:off x="4019679" y="2474950"/>
            <a:ext cx="3060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err="1">
                <a:latin typeface="Trebuchet MS" panose="020B0603020202020204" pitchFamily="34" charset="0"/>
              </a:rPr>
              <a:t>Adwords</a:t>
            </a:r>
            <a:r>
              <a:rPr lang="en-US" sz="1050">
                <a:latin typeface="Trebuchet MS" panose="020B0603020202020204" pitchFamily="34" charset="0"/>
              </a:rPr>
              <a:t> is where you </a:t>
            </a:r>
            <a:r>
              <a:rPr lang="en-US" sz="1050" b="1">
                <a:latin typeface="Trebuchet MS" panose="020B0603020202020204" pitchFamily="34" charset="0"/>
              </a:rPr>
              <a:t>create your Google Shopping Campaign </a:t>
            </a:r>
            <a:r>
              <a:rPr lang="en-US" sz="1050">
                <a:latin typeface="Trebuchet MS" panose="020B0603020202020204" pitchFamily="34" charset="0"/>
              </a:rPr>
              <a:t>and set all of </a:t>
            </a:r>
            <a:br>
              <a:rPr lang="en-US" sz="1050">
                <a:latin typeface="Trebuchet MS" panose="020B0603020202020204" pitchFamily="34" charset="0"/>
              </a:rPr>
            </a:br>
            <a:r>
              <a:rPr lang="en-US" sz="1050">
                <a:latin typeface="Trebuchet MS" panose="020B0603020202020204" pitchFamily="34" charset="0"/>
              </a:rPr>
              <a:t>your targeting options, as you would in</a:t>
            </a:r>
            <a:br>
              <a:rPr lang="en-US" sz="1050">
                <a:latin typeface="Trebuchet MS" panose="020B0603020202020204" pitchFamily="34" charset="0"/>
              </a:rPr>
            </a:br>
            <a:r>
              <a:rPr lang="en-US" sz="1050">
                <a:latin typeface="Trebuchet MS" panose="020B0603020202020204" pitchFamily="34" charset="0"/>
              </a:rPr>
              <a:t>any Search Campaign</a:t>
            </a:r>
            <a:endParaRPr lang="fr-FR" sz="1050">
              <a:latin typeface="Trebuchet MS" panose="020B0603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D781ACD-5281-4759-8F1E-E094EBCB61AD}"/>
              </a:ext>
            </a:extLst>
          </p:cNvPr>
          <p:cNvSpPr/>
          <p:nvPr/>
        </p:nvSpPr>
        <p:spPr>
          <a:xfrm>
            <a:off x="7253198" y="2474950"/>
            <a:ext cx="3060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>
                <a:latin typeface="Trebuchet MS" panose="020B0603020202020204" pitchFamily="34" charset="0"/>
              </a:rPr>
              <a:t>Merchant Center account is the platform where </a:t>
            </a:r>
            <a:r>
              <a:rPr lang="en-US" sz="1050" b="1">
                <a:latin typeface="Trebuchet MS" panose="020B0603020202020204" pitchFamily="34" charset="0"/>
              </a:rPr>
              <a:t>you upload your information (</a:t>
            </a:r>
            <a:r>
              <a:rPr lang="en-US" sz="1050">
                <a:latin typeface="Trebuchet MS" panose="020B0603020202020204" pitchFamily="34" charset="0"/>
              </a:rPr>
              <a:t>data feed). Once the products are uploaded, you use Ads to target them</a:t>
            </a:r>
            <a:endParaRPr lang="fr-FR" sz="1050">
              <a:latin typeface="Trebuchet MS" panose="020B0603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1FE884-00FC-4C69-A41A-4DE4A4ECAD6B}"/>
              </a:ext>
            </a:extLst>
          </p:cNvPr>
          <p:cNvSpPr/>
          <p:nvPr/>
        </p:nvSpPr>
        <p:spPr>
          <a:xfrm>
            <a:off x="4019679" y="3405747"/>
            <a:ext cx="30608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>
                <a:latin typeface="Trebuchet MS" panose="020B0603020202020204" pitchFamily="34" charset="0"/>
              </a:rPr>
              <a:t>Set and controlled in Google Ads</a:t>
            </a:r>
            <a:endParaRPr lang="fr-FR" sz="1050">
              <a:latin typeface="Trebuchet MS" panose="020B0603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2555AE-EDAC-472A-8915-B4FB21C232FB}"/>
              </a:ext>
            </a:extLst>
          </p:cNvPr>
          <p:cNvSpPr/>
          <p:nvPr/>
        </p:nvSpPr>
        <p:spPr>
          <a:xfrm>
            <a:off x="7253198" y="3405747"/>
            <a:ext cx="30608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>
                <a:latin typeface="Trebuchet MS" panose="020B0603020202020204" pitchFamily="34" charset="0"/>
              </a:rPr>
              <a:t>-</a:t>
            </a:r>
            <a:endParaRPr lang="fr-FR" sz="1050">
              <a:latin typeface="Trebuchet MS" panose="020B0603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86A2B28-2EAF-4EC5-87A7-F55F3439AE05}"/>
              </a:ext>
            </a:extLst>
          </p:cNvPr>
          <p:cNvSpPr/>
          <p:nvPr/>
        </p:nvSpPr>
        <p:spPr>
          <a:xfrm>
            <a:off x="3919628" y="4053179"/>
            <a:ext cx="32609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>
                <a:latin typeface="Trebuchet MS" panose="020B0603020202020204" pitchFamily="34" charset="0"/>
              </a:rPr>
              <a:t>No keywords are needed </a:t>
            </a:r>
            <a:r>
              <a:rPr lang="en-US" sz="1050">
                <a:latin typeface="Trebuchet MS" panose="020B0603020202020204" pitchFamily="34" charset="0"/>
              </a:rPr>
              <a:t>for Shopping Campaigns. </a:t>
            </a:r>
            <a:br>
              <a:rPr lang="en-US" sz="1050">
                <a:latin typeface="Trebuchet MS" panose="020B0603020202020204" pitchFamily="34" charset="0"/>
              </a:rPr>
            </a:br>
            <a:r>
              <a:rPr lang="en-US" sz="1050">
                <a:latin typeface="Trebuchet MS" panose="020B0603020202020204" pitchFamily="34" charset="0"/>
              </a:rPr>
              <a:t>The Product’s Description acts as keywords</a:t>
            </a:r>
            <a:endParaRPr lang="fr-FR" sz="1050">
              <a:latin typeface="Trebuchet MS" panose="020B0603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AA84939-FF62-421A-AE95-6936970332DE}"/>
              </a:ext>
            </a:extLst>
          </p:cNvPr>
          <p:cNvSpPr/>
          <p:nvPr/>
        </p:nvSpPr>
        <p:spPr>
          <a:xfrm>
            <a:off x="7177378" y="4095789"/>
            <a:ext cx="33815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>
                <a:latin typeface="Trebuchet MS" panose="020B0603020202020204" pitchFamily="34" charset="0"/>
              </a:rPr>
              <a:t>Detailed product description </a:t>
            </a:r>
            <a:r>
              <a:rPr lang="en-US" sz="1050">
                <a:latin typeface="Trebuchet MS" panose="020B0603020202020204" pitchFamily="34" charset="0"/>
              </a:rPr>
              <a:t>is required as part of the Data Feed uploaded here</a:t>
            </a:r>
            <a:endParaRPr lang="fr-FR" sz="1050">
              <a:latin typeface="Trebuchet MS" panose="020B0603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C282EA-7D9F-4A35-A6A2-5C188C12B132}"/>
              </a:ext>
            </a:extLst>
          </p:cNvPr>
          <p:cNvSpPr/>
          <p:nvPr/>
        </p:nvSpPr>
        <p:spPr>
          <a:xfrm>
            <a:off x="3978520" y="4934165"/>
            <a:ext cx="30608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>
                <a:latin typeface="Trebuchet MS" panose="020B0603020202020204" pitchFamily="34" charset="0"/>
              </a:rPr>
              <a:t>-</a:t>
            </a:r>
            <a:endParaRPr lang="fr-FR" sz="1050">
              <a:latin typeface="Trebuchet MS" panose="020B0603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CB81C6-C006-47A2-B115-12C4099B4893}"/>
              </a:ext>
            </a:extLst>
          </p:cNvPr>
          <p:cNvSpPr/>
          <p:nvPr/>
        </p:nvSpPr>
        <p:spPr>
          <a:xfrm>
            <a:off x="7177378" y="4883442"/>
            <a:ext cx="34489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>
                <a:latin typeface="Trebuchet MS" panose="020B0603020202020204" pitchFamily="34" charset="0"/>
              </a:rPr>
              <a:t>Data feeds are uploaded</a:t>
            </a:r>
            <a:r>
              <a:rPr lang="en-US" sz="1050">
                <a:latin typeface="Trebuchet MS" panose="020B0603020202020204" pitchFamily="34" charset="0"/>
              </a:rPr>
              <a:t> in Merchant Center, </a:t>
            </a:r>
            <a:br>
              <a:rPr lang="en-US" sz="1050">
                <a:latin typeface="Trebuchet MS" panose="020B0603020202020204" pitchFamily="34" charset="0"/>
              </a:rPr>
            </a:br>
            <a:r>
              <a:rPr lang="en-US" sz="1050">
                <a:latin typeface="Trebuchet MS" panose="020B0603020202020204" pitchFamily="34" charset="0"/>
              </a:rPr>
              <a:t>and the information is fed into Google Ads</a:t>
            </a:r>
            <a:endParaRPr lang="fr-FR" sz="1050">
              <a:latin typeface="Trebuchet MS" panose="020B0603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EEC9407-8E98-487E-9F7F-7C5469199C6B}"/>
              </a:ext>
            </a:extLst>
          </p:cNvPr>
          <p:cNvSpPr/>
          <p:nvPr/>
        </p:nvSpPr>
        <p:spPr>
          <a:xfrm>
            <a:off x="4019679" y="5574057"/>
            <a:ext cx="30608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>
                <a:latin typeface="Trebuchet MS" panose="020B0603020202020204" pitchFamily="34" charset="0"/>
              </a:rPr>
              <a:t>Detailed traffic data </a:t>
            </a:r>
            <a:r>
              <a:rPr lang="en-US" sz="1050">
                <a:latin typeface="Trebuchet MS" panose="020B0603020202020204" pitchFamily="34" charset="0"/>
              </a:rPr>
              <a:t>(clicks, impressions, conversions, etc.) would show in Google Ads</a:t>
            </a:r>
            <a:endParaRPr lang="fr-FR" sz="1050">
              <a:latin typeface="Trebuchet MS" panose="020B0603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4E13A3-D91D-4598-A2B8-3AFD6B33ED3C}"/>
              </a:ext>
            </a:extLst>
          </p:cNvPr>
          <p:cNvSpPr/>
          <p:nvPr/>
        </p:nvSpPr>
        <p:spPr>
          <a:xfrm>
            <a:off x="7224891" y="5574057"/>
            <a:ext cx="34013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>
                <a:latin typeface="Trebuchet MS" panose="020B0603020202020204" pitchFamily="34" charset="0"/>
              </a:rPr>
              <a:t>Limited information on “Paid </a:t>
            </a:r>
            <a:r>
              <a:rPr lang="en-US" sz="1050" err="1">
                <a:latin typeface="Trebuchet MS" panose="020B0603020202020204" pitchFamily="34" charset="0"/>
              </a:rPr>
              <a:t>Cliks</a:t>
            </a:r>
            <a:r>
              <a:rPr lang="en-US" sz="1050">
                <a:latin typeface="Trebuchet MS" panose="020B0603020202020204" pitchFamily="34" charset="0"/>
              </a:rPr>
              <a:t>” shown in the Product overview of the Merchant Center</a:t>
            </a:r>
            <a:endParaRPr lang="fr-FR" sz="1050">
              <a:latin typeface="Trebuchet MS" panose="020B0603020202020204" pitchFamily="34" charset="0"/>
            </a:endParaRPr>
          </a:p>
        </p:txBody>
      </p:sp>
      <p:pic>
        <p:nvPicPr>
          <p:cNvPr id="2" name="Picture 6" descr="Logo&#10;&#10;Description automatically generated">
            <a:extLst>
              <a:ext uri="{FF2B5EF4-FFF2-40B4-BE49-F238E27FC236}">
                <a16:creationId xmlns:a16="http://schemas.microsoft.com/office/drawing/2014/main" id="{05D8C946-0FE6-4838-9843-423ABB2C0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43" y="1414111"/>
            <a:ext cx="2066925" cy="93064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372D3D-E5A6-4660-B24D-6E7DCD5B1F24}"/>
              </a:ext>
            </a:extLst>
          </p:cNvPr>
          <p:cNvCxnSpPr/>
          <p:nvPr/>
        </p:nvCxnSpPr>
        <p:spPr>
          <a:xfrm>
            <a:off x="6623929" y="1998064"/>
            <a:ext cx="1009649" cy="5195"/>
          </a:xfrm>
          <a:prstGeom prst="straightConnector1">
            <a:avLst/>
          </a:prstGeom>
          <a:ln>
            <a:solidFill>
              <a:srgbClr val="F4EE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635362B-DD59-408C-8C88-91E9FB299B2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30" y="2479531"/>
            <a:ext cx="613953" cy="6139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244F7BF-B8A1-4D47-87AD-7344597E840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30" y="3285366"/>
            <a:ext cx="613952" cy="6139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F9764B-B733-43F9-B7EF-7AADF39F302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3" y="3967432"/>
            <a:ext cx="636071" cy="63607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33E35D0-4888-45C2-9A28-3846D51F9BC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6" y="4764562"/>
            <a:ext cx="646056" cy="64605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B255EEA-07D8-4CFB-AAE0-9A239939737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09" y="5527265"/>
            <a:ext cx="599309" cy="5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6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3FB0FE2-FB40-EC41-BB99-BB0B603DB8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60488" y="2782977"/>
            <a:ext cx="7671025" cy="203314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000"/>
              <a:t>When should we start </a:t>
            </a:r>
            <a:br>
              <a:rPr lang="en-US" sz="4000"/>
            </a:br>
            <a:r>
              <a:rPr lang="en-US" sz="4000"/>
              <a:t>Google Shopping campaigns?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40035-3FB4-7140-842F-AEFFD93AD4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49" b="0" i="0" u="none" strike="noStrike" kern="1200" cap="none" spc="182" normalizeH="0" baseline="0" noProof="0">
                <a:ln>
                  <a:noFill/>
                </a:ln>
                <a:solidFill>
                  <a:srgbClr val="062C3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2020 </a:t>
            </a:r>
            <a:r>
              <a:rPr kumimoji="0" lang="fr-FR" sz="849" b="0" i="0" u="none" strike="noStrike" kern="1200" cap="none" spc="182" normalizeH="0" baseline="0" noProof="0" err="1">
                <a:ln>
                  <a:noFill/>
                </a:ln>
                <a:solidFill>
                  <a:srgbClr val="062C3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October</a:t>
            </a:r>
            <a:endParaRPr kumimoji="0" lang="fr-FR" sz="849" b="0" i="0" u="none" strike="noStrike" kern="1200" cap="none" spc="182" normalizeH="0" baseline="0" noProof="0">
              <a:ln>
                <a:noFill/>
              </a:ln>
              <a:solidFill>
                <a:srgbClr val="062C3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1B865-2F4B-6649-A7AB-49E364EC0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552" y="6535211"/>
            <a:ext cx="405357" cy="130645"/>
          </a:xfr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849" b="1" i="0" u="none" strike="noStrike" kern="1200" cap="none" spc="0" normalizeH="0" baseline="0" noProof="0">
                <a:ln>
                  <a:noFill/>
                </a:ln>
                <a:solidFill>
                  <a:srgbClr val="1F333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849" b="1" i="0" u="none" strike="noStrike" kern="1200" cap="none" spc="0" normalizeH="0" baseline="0" noProof="0">
              <a:ln>
                <a:noFill/>
              </a:ln>
              <a:solidFill>
                <a:srgbClr val="1F333B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1C2BF-5C64-8B4F-8118-EFB7E6812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7903" y="6528202"/>
            <a:ext cx="1216196" cy="130677"/>
          </a:xfr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49" b="0" i="0" u="none" strike="noStrike" kern="1200" cap="none" spc="182" normalizeH="0" baseline="0" noProof="0">
                <a:ln>
                  <a:noFill/>
                </a:ln>
                <a:solidFill>
                  <a:srgbClr val="1F333B"/>
                </a:solidFill>
                <a:effectLst/>
                <a:uLnTx/>
                <a:uFillTx/>
                <a:latin typeface="Trebuchet MS"/>
                <a:ea typeface="+mn-ea"/>
              </a:rPr>
              <a:t>-SEM WEBINARS-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2D5D6-9F46-440E-8EAD-BF089DC49C94}"/>
              </a:ext>
            </a:extLst>
          </p:cNvPr>
          <p:cNvSpPr/>
          <p:nvPr/>
        </p:nvSpPr>
        <p:spPr>
          <a:xfrm>
            <a:off x="4166975" y="4890953"/>
            <a:ext cx="3858049" cy="2462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u="sng">
                <a:latin typeface="Trebuchet MS"/>
              </a:rPr>
              <a:t>20</a:t>
            </a:r>
            <a:r>
              <a:rPr kumimoji="0" lang="en-US" sz="10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</a:rPr>
              <a:t> min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4873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0BA7CB7E-9500-4C3D-A1A2-16DD78095F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87" y="3280089"/>
            <a:ext cx="2246400" cy="22464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5E576AF-BD90-45C3-AE61-392998E648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39" y="3256299"/>
            <a:ext cx="2247121" cy="2247121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/>
              <a:t>Google Shopping campaigns management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2 case scenarios</a:t>
            </a:r>
            <a:endParaRPr lang="en-US" sz="2400">
              <a:latin typeface="Trebuchet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8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7A607-FDD2-471F-8A75-B3D97C687B08}"/>
              </a:ext>
            </a:extLst>
          </p:cNvPr>
          <p:cNvSpPr txBox="1"/>
          <p:nvPr/>
        </p:nvSpPr>
        <p:spPr>
          <a:xfrm>
            <a:off x="2519599" y="2099507"/>
            <a:ext cx="2743200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b="1" u="sng">
                <a:solidFill>
                  <a:srgbClr val="F4EE00"/>
                </a:solidFill>
                <a:latin typeface="Trebuchet MS"/>
              </a:rPr>
              <a:t>Case 1</a:t>
            </a:r>
          </a:p>
          <a:p>
            <a:pPr algn="ctr"/>
            <a:endParaRPr lang="fr-FR" b="1">
              <a:solidFill>
                <a:srgbClr val="141414"/>
              </a:solidFill>
              <a:latin typeface="Trebuchet MS"/>
            </a:endParaRPr>
          </a:p>
          <a:p>
            <a:pPr algn="ctr"/>
            <a:endParaRPr lang="fr-FR" b="1">
              <a:solidFill>
                <a:srgbClr val="141414"/>
              </a:solidFill>
              <a:latin typeface="Trebuchet MS"/>
            </a:endParaRPr>
          </a:p>
          <a:p>
            <a:pPr algn="ctr"/>
            <a:r>
              <a:rPr lang="fr-FR" sz="2800" b="1" err="1">
                <a:solidFill>
                  <a:srgbClr val="141414"/>
                </a:solidFill>
                <a:latin typeface="Trebuchet MS"/>
              </a:rPr>
              <a:t>own</a:t>
            </a:r>
            <a:r>
              <a:rPr lang="fr-FR" sz="2800" b="1">
                <a:solidFill>
                  <a:srgbClr val="141414"/>
                </a:solidFill>
                <a:latin typeface="Trebuchet MS"/>
              </a:rPr>
              <a:t> </a:t>
            </a:r>
            <a:endParaRPr lang="en-US" sz="280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fr-FR" sz="2800" b="1">
                <a:solidFill>
                  <a:srgbClr val="141414"/>
                </a:solidFill>
                <a:latin typeface="Trebuchet MS"/>
              </a:rPr>
              <a:t>e-commerce</a:t>
            </a:r>
            <a:endParaRPr lang="en-US" sz="2800">
              <a:cs typeface="Calibri"/>
            </a:endParaRPr>
          </a:p>
        </p:txBody>
      </p:sp>
      <p:cxnSp>
        <p:nvCxnSpPr>
          <p:cNvPr id="8" name="Connecteur droit 34">
            <a:extLst>
              <a:ext uri="{FF2B5EF4-FFF2-40B4-BE49-F238E27FC236}">
                <a16:creationId xmlns:a16="http://schemas.microsoft.com/office/drawing/2014/main" id="{659BEB35-8468-4429-A3B3-48F49AF8DE74}"/>
              </a:ext>
            </a:extLst>
          </p:cNvPr>
          <p:cNvCxnSpPr>
            <a:cxnSpLocks/>
          </p:cNvCxnSpPr>
          <p:nvPr/>
        </p:nvCxnSpPr>
        <p:spPr>
          <a:xfrm>
            <a:off x="5760625" y="2225842"/>
            <a:ext cx="0" cy="3465095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05F8C35-2B90-4430-9FD5-742C85149AA1}"/>
              </a:ext>
            </a:extLst>
          </p:cNvPr>
          <p:cNvSpPr txBox="1"/>
          <p:nvPr/>
        </p:nvSpPr>
        <p:spPr>
          <a:xfrm>
            <a:off x="6729287" y="2098557"/>
            <a:ext cx="2743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rgbClr val="F4EE00"/>
                </a:solidFill>
                <a:latin typeface="Trebuchet MS"/>
              </a:defRPr>
            </a:lvl1pPr>
          </a:lstStyle>
          <a:p>
            <a:r>
              <a:rPr lang="fr-FR" u="sng"/>
              <a:t>Case 2</a:t>
            </a:r>
          </a:p>
          <a:p>
            <a:endParaRPr lang="fr-FR"/>
          </a:p>
          <a:p>
            <a:r>
              <a:rPr lang="fr-FR" sz="2800">
                <a:solidFill>
                  <a:srgbClr val="141414"/>
                </a:solidFill>
              </a:rPr>
              <a:t>via </a:t>
            </a:r>
            <a:endParaRPr lang="en-US" sz="2800">
              <a:solidFill>
                <a:srgbClr val="141414"/>
              </a:solidFill>
            </a:endParaRPr>
          </a:p>
          <a:p>
            <a:r>
              <a:rPr lang="fr-FR" sz="2800">
                <a:solidFill>
                  <a:srgbClr val="141414"/>
                </a:solidFill>
              </a:rPr>
              <a:t>e-</a:t>
            </a:r>
            <a:r>
              <a:rPr lang="fr-FR" sz="2800" err="1">
                <a:solidFill>
                  <a:srgbClr val="141414"/>
                </a:solidFill>
              </a:rPr>
              <a:t>retailers</a:t>
            </a:r>
            <a:endParaRPr lang="en-US" sz="2800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5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F89C470A-7DF1-4A46-81B6-1271217F5E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9" y="4047130"/>
            <a:ext cx="1012880" cy="101288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A89F18F-E48C-4353-A642-F31613FD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10" y="4047130"/>
            <a:ext cx="1012880" cy="101288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E74E079-838A-4BC1-B175-034D52247F2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94" y="4000072"/>
            <a:ext cx="1011676" cy="101167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BE90B2E-87D5-47B0-BB5E-33F03ED685F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-521088" y="-253717"/>
            <a:ext cx="1581371" cy="184810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271862-BA11-8844-9F0F-D65EC2B7B6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827" y="442006"/>
            <a:ext cx="10816725" cy="4566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/>
              <a:t>Google Shopping campaigns management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ECC0142-E2C5-FA47-9B63-62004FEAAF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0283" y="970564"/>
            <a:ext cx="10272269" cy="488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9105" indent="-459105">
              <a:spcBef>
                <a:spcPts val="600"/>
              </a:spcBef>
              <a:spcAft>
                <a:spcPts val="0"/>
              </a:spcAft>
            </a:pPr>
            <a:r>
              <a:rPr lang="en-US" sz="1800">
                <a:latin typeface="Trebuchet MS"/>
              </a:rPr>
              <a:t>Own e-commerce</a:t>
            </a:r>
            <a:endParaRPr lang="en-US">
              <a:latin typeface="Trebuchet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E85C-F6C4-F947-9441-163F23E4DE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6150" y="6528202"/>
            <a:ext cx="1359700" cy="1306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-SEM WEBINARS-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174B83-53D6-4446-8185-900FC5FC76F1}"/>
              </a:ext>
            </a:extLst>
          </p:cNvPr>
          <p:cNvCxnSpPr/>
          <p:nvPr/>
        </p:nvCxnSpPr>
        <p:spPr>
          <a:xfrm>
            <a:off x="1180730" y="1459520"/>
            <a:ext cx="8297927" cy="0"/>
          </a:xfrm>
          <a:prstGeom prst="line">
            <a:avLst/>
          </a:prstGeom>
          <a:ln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057DC9-C66C-4BDE-8164-5EA2733B6FDA}"/>
              </a:ext>
            </a:extLst>
          </p:cNvPr>
          <p:cNvSpPr txBox="1">
            <a:spLocks/>
          </p:cNvSpPr>
          <p:nvPr/>
        </p:nvSpPr>
        <p:spPr>
          <a:xfrm>
            <a:off x="11332185" y="6535212"/>
            <a:ext cx="439267" cy="12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9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133F65-862A-479F-BDEA-9309AF74B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283" y="1862554"/>
            <a:ext cx="5184542" cy="19491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0" rIns="91440" bIns="114264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>
                <a:solidFill>
                  <a:srgbClr val="141414"/>
                </a:solidFill>
                <a:latin typeface="Trebuchet MS"/>
              </a:rPr>
              <a:t>You </a:t>
            </a:r>
            <a:r>
              <a:rPr lang="fr-FR" altLang="fr-FR" b="1" err="1">
                <a:solidFill>
                  <a:srgbClr val="141414"/>
                </a:solidFill>
                <a:latin typeface="Trebuchet MS"/>
              </a:rPr>
              <a:t>own</a:t>
            </a:r>
            <a:r>
              <a:rPr lang="fr-FR" altLang="fr-FR" b="1">
                <a:solidFill>
                  <a:srgbClr val="141414"/>
                </a:solidFill>
                <a:latin typeface="Trebuchet MS"/>
              </a:rPr>
              <a:t> D2C </a:t>
            </a:r>
            <a:r>
              <a:rPr lang="fr-FR" altLang="fr-FR" b="1" err="1">
                <a:solidFill>
                  <a:srgbClr val="141414"/>
                </a:solidFill>
                <a:latin typeface="Trebuchet MS"/>
              </a:rPr>
              <a:t>website</a:t>
            </a:r>
            <a:br>
              <a:rPr lang="fr-FR" altLang="fr-FR" b="1">
                <a:solidFill>
                  <a:srgbClr val="141414"/>
                </a:solidFill>
                <a:latin typeface="Trebuchet MS"/>
              </a:rPr>
            </a:br>
            <a:r>
              <a:rPr lang="fr-FR" altLang="fr-FR" sz="1400" i="1">
                <a:solidFill>
                  <a:srgbClr val="141414"/>
                </a:solidFill>
                <a:latin typeface="Trebuchet MS"/>
              </a:rPr>
              <a:t>(NAOS, </a:t>
            </a:r>
            <a:r>
              <a:rPr lang="fr-FR" altLang="fr-FR" sz="1400" i="1" err="1">
                <a:solidFill>
                  <a:srgbClr val="141414"/>
                </a:solidFill>
                <a:latin typeface="Trebuchet MS"/>
              </a:rPr>
              <a:t>Esthederm</a:t>
            </a:r>
            <a:r>
              <a:rPr lang="fr-FR" altLang="fr-FR" sz="1400" i="1">
                <a:solidFill>
                  <a:srgbClr val="141414"/>
                </a:solidFill>
                <a:latin typeface="Trebuchet MS"/>
              </a:rPr>
              <a:t>, Etat Pur…)</a:t>
            </a:r>
            <a:endParaRPr lang="en-US" sz="140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endParaRPr lang="fr-FR" altLang="fr-FR" b="1">
              <a:solidFill>
                <a:srgbClr val="141414"/>
              </a:solidFill>
              <a:latin typeface="Trebuchet MS"/>
            </a:endParaRPr>
          </a:p>
          <a:p>
            <a:r>
              <a:rPr lang="en-US" sz="1050">
                <a:uFill>
                  <a:solidFill>
                    <a:srgbClr val="FFFF00"/>
                  </a:solidFill>
                </a:uFill>
                <a:latin typeface="Trebuchet MS"/>
              </a:rPr>
              <a:t>When you can sell directly from your website, </a:t>
            </a:r>
            <a:r>
              <a:rPr lang="en-US" sz="1050" b="1" u="sng">
                <a:uFill>
                  <a:solidFill>
                    <a:srgbClr val="FFFF00"/>
                  </a:solidFill>
                </a:uFill>
                <a:latin typeface="Trebuchet MS"/>
              </a:rPr>
              <a:t>redirect your Google Shopping campaigns directly to your product page</a:t>
            </a:r>
            <a:r>
              <a:rPr lang="en-US" sz="1050">
                <a:uFill>
                  <a:solidFill>
                    <a:srgbClr val="FFFF00"/>
                  </a:solidFill>
                </a:uFill>
                <a:latin typeface="Trebuchet MS"/>
              </a:rPr>
              <a:t>.</a:t>
            </a:r>
          </a:p>
          <a:p>
            <a:endParaRPr lang="en-US" sz="1050">
              <a:uFill>
                <a:solidFill>
                  <a:srgbClr val="FFFF00"/>
                </a:solidFill>
              </a:uFill>
              <a:latin typeface="Trebuchet MS" panose="020B0603020202020204" pitchFamily="34" charset="0"/>
            </a:endParaRPr>
          </a:p>
          <a:p>
            <a:r>
              <a:rPr lang="en-US" sz="1050">
                <a:uFill>
                  <a:solidFill>
                    <a:srgbClr val="FFFF00"/>
                  </a:solidFill>
                </a:uFill>
                <a:latin typeface="Trebuchet MS" panose="020B0603020202020204" pitchFamily="34" charset="0"/>
              </a:rPr>
              <a:t>You are in the typical case of a Google Shopping campaign.</a:t>
            </a:r>
          </a:p>
          <a:p>
            <a:endParaRPr lang="en-US" sz="1050">
              <a:uFill>
                <a:solidFill>
                  <a:srgbClr val="FFFF00"/>
                </a:solidFill>
              </a:u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6EAAB5-E01A-40EF-9AB8-382454E78F5D}"/>
              </a:ext>
            </a:extLst>
          </p:cNvPr>
          <p:cNvSpPr/>
          <p:nvPr/>
        </p:nvSpPr>
        <p:spPr>
          <a:xfrm>
            <a:off x="1213608" y="4252613"/>
            <a:ext cx="1194301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1600" b="1" spc="-3">
                <a:uFill>
                  <a:solidFill>
                    <a:srgbClr val="F4EE00"/>
                  </a:solidFill>
                </a:uFill>
                <a:latin typeface="Trebuchet MS"/>
              </a:rPr>
              <a:t>Shopping</a:t>
            </a:r>
          </a:p>
          <a:p>
            <a:pPr algn="ctr"/>
            <a:r>
              <a:rPr lang="en-US" sz="1600" b="1" spc="-3">
                <a:uFill>
                  <a:solidFill>
                    <a:srgbClr val="F4EE00"/>
                  </a:solidFill>
                </a:uFill>
                <a:latin typeface="Trebuchet MS" panose="020B0603020202020204" pitchFamily="34" charset="0"/>
              </a:rPr>
              <a:t>Campaigns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62BF27-93F1-461B-9407-EA15ACD7023D}"/>
              </a:ext>
            </a:extLst>
          </p:cNvPr>
          <p:cNvSpPr/>
          <p:nvPr/>
        </p:nvSpPr>
        <p:spPr>
          <a:xfrm>
            <a:off x="3062649" y="3877883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9E163-3762-4546-98A3-D277F9E2F4F9}"/>
              </a:ext>
            </a:extLst>
          </p:cNvPr>
          <p:cNvSpPr/>
          <p:nvPr/>
        </p:nvSpPr>
        <p:spPr>
          <a:xfrm>
            <a:off x="3174887" y="4175012"/>
            <a:ext cx="1378262" cy="83099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1600" b="1" spc="-3">
                <a:uFill>
                  <a:solidFill>
                    <a:srgbClr val="F4EE00"/>
                  </a:solidFill>
                </a:uFill>
                <a:latin typeface="Trebuchet MS"/>
              </a:rPr>
              <a:t>E-commerce</a:t>
            </a:r>
            <a:endParaRPr lang="en-US" sz="2000"/>
          </a:p>
          <a:p>
            <a:pPr algn="ctr"/>
            <a:r>
              <a:rPr lang="en-US" sz="1600" b="1" spc="-3">
                <a:uFill>
                  <a:solidFill>
                    <a:srgbClr val="F4EE00"/>
                  </a:solidFill>
                </a:uFill>
                <a:latin typeface="Trebuchet MS"/>
              </a:rPr>
              <a:t>Product</a:t>
            </a:r>
            <a:br>
              <a:rPr lang="en-US" sz="1600" b="1" spc="-3">
                <a:uFill>
                  <a:solidFill>
                    <a:srgbClr val="F4EE00"/>
                  </a:solidFill>
                </a:uFill>
                <a:latin typeface="Trebuchet MS"/>
              </a:rPr>
            </a:br>
            <a:r>
              <a:rPr lang="en-US" sz="1600" b="1" spc="-3">
                <a:uFill>
                  <a:solidFill>
                    <a:srgbClr val="F4EE00"/>
                  </a:solidFill>
                </a:uFill>
                <a:latin typeface="Trebuchet MS"/>
              </a:rPr>
              <a:t>page</a:t>
            </a: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AFE9C3-D695-4DAA-9173-0C84CFD6B277}"/>
              </a:ext>
            </a:extLst>
          </p:cNvPr>
          <p:cNvSpPr/>
          <p:nvPr/>
        </p:nvSpPr>
        <p:spPr>
          <a:xfrm>
            <a:off x="5082368" y="3877883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C76B8F-A5F6-4FDC-A8B1-3AAF6D11F26F}"/>
              </a:ext>
            </a:extLst>
          </p:cNvPr>
          <p:cNvSpPr/>
          <p:nvPr/>
        </p:nvSpPr>
        <p:spPr>
          <a:xfrm>
            <a:off x="4984890" y="4252612"/>
            <a:ext cx="1730603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1600" b="1" spc="-3">
                <a:uFill>
                  <a:solidFill>
                    <a:srgbClr val="F4EE00"/>
                  </a:solidFill>
                </a:uFill>
                <a:latin typeface="Trebuchet MS"/>
              </a:rPr>
              <a:t>CTA</a:t>
            </a:r>
            <a:endParaRPr lang="en-US" sz="2000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1600" b="1" spc="-3">
                <a:uFill>
                  <a:solidFill>
                    <a:srgbClr val="F4EE00"/>
                  </a:solidFill>
                </a:uFill>
                <a:latin typeface="Trebuchet MS"/>
              </a:rPr>
              <a:t>Buy the product</a:t>
            </a:r>
            <a:endParaRPr lang="en-US" sz="2000"/>
          </a:p>
        </p:txBody>
      </p:sp>
      <p:cxnSp>
        <p:nvCxnSpPr>
          <p:cNvPr id="22" name="Connecteur droit avec flèche 24">
            <a:extLst>
              <a:ext uri="{FF2B5EF4-FFF2-40B4-BE49-F238E27FC236}">
                <a16:creationId xmlns:a16="http://schemas.microsoft.com/office/drawing/2014/main" id="{5C03F57D-5299-4C7B-95DF-FEC268CDCAE4}"/>
              </a:ext>
            </a:extLst>
          </p:cNvPr>
          <p:cNvCxnSpPr>
            <a:cxnSpLocks/>
          </p:cNvCxnSpPr>
          <p:nvPr/>
        </p:nvCxnSpPr>
        <p:spPr>
          <a:xfrm>
            <a:off x="4598286" y="4530207"/>
            <a:ext cx="484082" cy="0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5">
            <a:extLst>
              <a:ext uri="{FF2B5EF4-FFF2-40B4-BE49-F238E27FC236}">
                <a16:creationId xmlns:a16="http://schemas.microsoft.com/office/drawing/2014/main" id="{049372D4-E319-49F1-B093-04F1E1ABCFA5}"/>
              </a:ext>
            </a:extLst>
          </p:cNvPr>
          <p:cNvCxnSpPr>
            <a:cxnSpLocks/>
          </p:cNvCxnSpPr>
          <p:nvPr/>
        </p:nvCxnSpPr>
        <p:spPr>
          <a:xfrm>
            <a:off x="2578567" y="4530207"/>
            <a:ext cx="484082" cy="0"/>
          </a:xfrm>
          <a:prstGeom prst="straightConnector1">
            <a:avLst/>
          </a:prstGeom>
          <a:ln>
            <a:solidFill>
              <a:srgbClr val="F4E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DE1C4F0-25DA-47C1-8B95-9326CA381902}"/>
              </a:ext>
            </a:extLst>
          </p:cNvPr>
          <p:cNvSpPr/>
          <p:nvPr/>
        </p:nvSpPr>
        <p:spPr>
          <a:xfrm>
            <a:off x="1060283" y="3877883"/>
            <a:ext cx="1535637" cy="13046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57F44F-CB0A-4550-BF39-5597599C9D31}"/>
              </a:ext>
            </a:extLst>
          </p:cNvPr>
          <p:cNvSpPr/>
          <p:nvPr/>
        </p:nvSpPr>
        <p:spPr>
          <a:xfrm>
            <a:off x="1060283" y="5321942"/>
            <a:ext cx="5557722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100" b="1" spc="-3">
                <a:uFill>
                  <a:solidFill>
                    <a:srgbClr val="F4EE00"/>
                  </a:solidFill>
                </a:uFill>
                <a:latin typeface="Trebuchet MS"/>
              </a:rPr>
              <a:t>Consumer journey</a:t>
            </a:r>
            <a:endParaRPr lang="en-US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F3D4D229-CE2C-4B31-B1A8-3CCE0BC1FB9D}"/>
              </a:ext>
            </a:extLst>
          </p:cNvPr>
          <p:cNvGrpSpPr/>
          <p:nvPr/>
        </p:nvGrpSpPr>
        <p:grpSpPr>
          <a:xfrm>
            <a:off x="6813298" y="2597403"/>
            <a:ext cx="5130511" cy="2428570"/>
            <a:chOff x="6832001" y="3429000"/>
            <a:chExt cx="5130511" cy="2428570"/>
          </a:xfrm>
        </p:grpSpPr>
        <p:pic>
          <p:nvPicPr>
            <p:cNvPr id="4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0C1EAEB-BDE8-422A-A4FA-BDF517C51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2001" y="3429000"/>
              <a:ext cx="5130511" cy="242857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AB4F9D-4BFB-4BDD-962F-ABAC8484D811}"/>
                </a:ext>
              </a:extLst>
            </p:cNvPr>
            <p:cNvSpPr/>
            <p:nvPr/>
          </p:nvSpPr>
          <p:spPr>
            <a:xfrm>
              <a:off x="9478657" y="4613728"/>
              <a:ext cx="1076858" cy="2902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C661A1-5AE3-417D-B384-3110F0F7F628}"/>
                </a:ext>
              </a:extLst>
            </p:cNvPr>
            <p:cNvSpPr/>
            <p:nvPr/>
          </p:nvSpPr>
          <p:spPr>
            <a:xfrm>
              <a:off x="9542635" y="5293266"/>
              <a:ext cx="1012880" cy="2902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Étoile : 7 branches 37">
            <a:extLst>
              <a:ext uri="{FF2B5EF4-FFF2-40B4-BE49-F238E27FC236}">
                <a16:creationId xmlns:a16="http://schemas.microsoft.com/office/drawing/2014/main" id="{717C1055-4330-4E8C-A951-64D041B53FE8}"/>
              </a:ext>
            </a:extLst>
          </p:cNvPr>
          <p:cNvSpPr/>
          <p:nvPr/>
        </p:nvSpPr>
        <p:spPr>
          <a:xfrm>
            <a:off x="10724082" y="-343226"/>
            <a:ext cx="1738089" cy="1666720"/>
          </a:xfrm>
          <a:prstGeom prst="star7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Our focus today </a:t>
            </a:r>
            <a:r>
              <a:rPr lang="en-GB">
                <a:sym typeface="Wingdings" panose="05000000000000000000" pitchFamily="2" charset="2"/>
              </a:rPr>
              <a:t>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115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es">
  <a:themeElements>
    <a:clrScheme name="NAOS 2">
      <a:dk1>
        <a:srgbClr val="000000"/>
      </a:dk1>
      <a:lt1>
        <a:srgbClr val="FFFFFF"/>
      </a:lt1>
      <a:dk2>
        <a:srgbClr val="072838"/>
      </a:dk2>
      <a:lt2>
        <a:srgbClr val="FAE927"/>
      </a:lt2>
      <a:accent1>
        <a:srgbClr val="F0C389"/>
      </a:accent1>
      <a:accent2>
        <a:srgbClr val="C3AAAA"/>
      </a:accent2>
      <a:accent3>
        <a:srgbClr val="F0836D"/>
      </a:accent3>
      <a:accent4>
        <a:srgbClr val="B3DEE2"/>
      </a:accent4>
      <a:accent5>
        <a:srgbClr val="7BB2A0"/>
      </a:accent5>
      <a:accent6>
        <a:srgbClr val="198D9F"/>
      </a:accent6>
      <a:hlink>
        <a:srgbClr val="198D9F"/>
      </a:hlink>
      <a:folHlink>
        <a:srgbClr val="678F93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NAOS 2">
    <a:dk1>
      <a:srgbClr val="000000"/>
    </a:dk1>
    <a:lt1>
      <a:srgbClr val="FFFFFF"/>
    </a:lt1>
    <a:dk2>
      <a:srgbClr val="072838"/>
    </a:dk2>
    <a:lt2>
      <a:srgbClr val="FAE927"/>
    </a:lt2>
    <a:accent1>
      <a:srgbClr val="F0C389"/>
    </a:accent1>
    <a:accent2>
      <a:srgbClr val="C3AAAA"/>
    </a:accent2>
    <a:accent3>
      <a:srgbClr val="F0836D"/>
    </a:accent3>
    <a:accent4>
      <a:srgbClr val="B3DEE2"/>
    </a:accent4>
    <a:accent5>
      <a:srgbClr val="7BB2A0"/>
    </a:accent5>
    <a:accent6>
      <a:srgbClr val="198D9F"/>
    </a:accent6>
    <a:hlink>
      <a:srgbClr val="198D9F"/>
    </a:hlink>
    <a:folHlink>
      <a:srgbClr val="678F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9FB9E781BBB468BD77903533CFF3D" ma:contentTypeVersion="10" ma:contentTypeDescription="Crée un document." ma:contentTypeScope="" ma:versionID="dbae5ce7867418d2fc0f6c0169813128">
  <xsd:schema xmlns:xsd="http://www.w3.org/2001/XMLSchema" xmlns:xs="http://www.w3.org/2001/XMLSchema" xmlns:p="http://schemas.microsoft.com/office/2006/metadata/properties" xmlns:ns2="3cf55bc9-abca-4128-abc2-923c95c3a4f0" xmlns:ns3="0fa75932-814e-4599-bcdf-7f6daef337d6" targetNamespace="http://schemas.microsoft.com/office/2006/metadata/properties" ma:root="true" ma:fieldsID="adc6fedbc9dec992dfbc73011f2ca58c" ns2:_="" ns3:_="">
    <xsd:import namespace="3cf55bc9-abca-4128-abc2-923c95c3a4f0"/>
    <xsd:import namespace="0fa75932-814e-4599-bcdf-7f6daef33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55bc9-abca-4128-abc2-923c95c3a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75932-814e-4599-bcdf-7f6daef33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9A7EB6-7EB2-498D-9FD2-715D7AF8899C}"/>
</file>

<file path=customXml/itemProps2.xml><?xml version="1.0" encoding="utf-8"?>
<ds:datastoreItem xmlns:ds="http://schemas.openxmlformats.org/officeDocument/2006/customXml" ds:itemID="{94A35C69-8B2C-4BFA-99EE-1CDE6ECD4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45B53-C2D2-41B5-A024-AADBD3CB05A7}">
  <ds:schemaRefs>
    <ds:schemaRef ds:uri="bcaa10ae-955f-46e5-9986-e9012bcc2496"/>
    <ds:schemaRef ds:uri="ce1e9efa-702a-4760-81a1-126b16f347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40</Slides>
  <Notes>35</Notes>
  <HiddenSlides>1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Thème Office</vt:lpstr>
      <vt:lpstr>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MonsirLeon Nicolas Eude</dc:creator>
  <cp:revision>1</cp:revision>
  <dcterms:created xsi:type="dcterms:W3CDTF">2020-04-10T08:56:55Z</dcterms:created>
  <dcterms:modified xsi:type="dcterms:W3CDTF">2020-10-27T09:39:38Z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0x010100AAC9FB9E781BBB468BD77903533CFF3D</vt:lpwstr>
  </property>
</Properties>
</file>