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6"/>
  </p:notesMasterIdLst>
  <p:sldIdLst>
    <p:sldId id="1136" r:id="rId2"/>
    <p:sldId id="7344" r:id="rId3"/>
    <p:sldId id="7345" r:id="rId4"/>
    <p:sldId id="7346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123"/>
    <a:srgbClr val="E0457B"/>
    <a:srgbClr val="FD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00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7A132-FC8F-4EDD-9860-B272422CD7C1}" type="datetimeFigureOut">
              <a:rPr lang="fr-FR" smtClean="0"/>
              <a:t>16/10/2023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4451A-EBFF-49D8-8792-049713C9F2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173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8F9190-7776-48A0-8FA9-60030ECED85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233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8F9190-7776-48A0-8FA9-60030ECED85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049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// Générique Produ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">
            <a:extLst>
              <a:ext uri="{FF2B5EF4-FFF2-40B4-BE49-F238E27FC236}">
                <a16:creationId xmlns:a16="http://schemas.microsoft.com/office/drawing/2014/main" id="{B0B43D02-03FC-4E47-81EC-D91BA03A9864}"/>
              </a:ext>
            </a:extLst>
          </p:cNvPr>
          <p:cNvSpPr/>
          <p:nvPr userDrawn="1"/>
        </p:nvSpPr>
        <p:spPr bwMode="auto">
          <a:xfrm>
            <a:off x="4464424" y="0"/>
            <a:ext cx="7727576" cy="6858554"/>
          </a:xfrm>
          <a:custGeom>
            <a:avLst/>
            <a:gdLst>
              <a:gd name="connsiteX0" fmla="*/ 0 w 6275294"/>
              <a:gd name="connsiteY0" fmla="*/ 0 h 6858000"/>
              <a:gd name="connsiteX1" fmla="*/ 6275294 w 6275294"/>
              <a:gd name="connsiteY1" fmla="*/ 0 h 6858000"/>
              <a:gd name="connsiteX2" fmla="*/ 6275294 w 6275294"/>
              <a:gd name="connsiteY2" fmla="*/ 6858000 h 6858000"/>
              <a:gd name="connsiteX3" fmla="*/ 0 w 6275294"/>
              <a:gd name="connsiteY3" fmla="*/ 6858000 h 6858000"/>
              <a:gd name="connsiteX4" fmla="*/ 0 w 6275294"/>
              <a:gd name="connsiteY4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1452282 w 7727576"/>
              <a:gd name="connsiteY4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388043 w 7727576"/>
              <a:gd name="connsiteY4" fmla="*/ 5017674 h 6858000"/>
              <a:gd name="connsiteX5" fmla="*/ 1452282 w 7727576"/>
              <a:gd name="connsiteY5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452282 w 7727576"/>
              <a:gd name="connsiteY5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995082 w 7727576"/>
              <a:gd name="connsiteY5" fmla="*/ 3569234 h 6858000"/>
              <a:gd name="connsiteX6" fmla="*/ 1452282 w 7727576"/>
              <a:gd name="connsiteY6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52282 w 7727576"/>
              <a:gd name="connsiteY6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202551 w 7727576"/>
              <a:gd name="connsiteY6" fmla="*/ 3592286 h 6858000"/>
              <a:gd name="connsiteX7" fmla="*/ 1452282 w 7727576"/>
              <a:gd name="connsiteY7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452282 w 7727576"/>
              <a:gd name="connsiteY7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456124 w 7727576"/>
              <a:gd name="connsiteY7" fmla="*/ 2697096 h 6858000"/>
              <a:gd name="connsiteX8" fmla="*/ 1452282 w 7727576"/>
              <a:gd name="connsiteY8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452282 w 7727576"/>
              <a:gd name="connsiteY8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452282 w 7727576"/>
              <a:gd name="connsiteY8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567542 w 7727576"/>
              <a:gd name="connsiteY8" fmla="*/ 1709697 h 6858000"/>
              <a:gd name="connsiteX9" fmla="*/ 1452282 w 7727576"/>
              <a:gd name="connsiteY9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663593 w 7727576"/>
              <a:gd name="connsiteY8" fmla="*/ 1725066 h 6858000"/>
              <a:gd name="connsiteX9" fmla="*/ 1452282 w 7727576"/>
              <a:gd name="connsiteY9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663593 w 7727576"/>
              <a:gd name="connsiteY8" fmla="*/ 1725066 h 6858000"/>
              <a:gd name="connsiteX9" fmla="*/ 1452282 w 7727576"/>
              <a:gd name="connsiteY9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663593 w 7727576"/>
              <a:gd name="connsiteY8" fmla="*/ 1725066 h 6858000"/>
              <a:gd name="connsiteX9" fmla="*/ 1452282 w 7727576"/>
              <a:gd name="connsiteY9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663593 w 7727576"/>
              <a:gd name="connsiteY8" fmla="*/ 1725066 h 6858000"/>
              <a:gd name="connsiteX9" fmla="*/ 1506070 w 7727576"/>
              <a:gd name="connsiteY9" fmla="*/ 1363916 h 6858000"/>
              <a:gd name="connsiteX10" fmla="*/ 1452282 w 7727576"/>
              <a:gd name="connsiteY10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663593 w 7727576"/>
              <a:gd name="connsiteY8" fmla="*/ 1725066 h 6858000"/>
              <a:gd name="connsiteX9" fmla="*/ 1609805 w 7727576"/>
              <a:gd name="connsiteY9" fmla="*/ 864454 h 6858000"/>
              <a:gd name="connsiteX10" fmla="*/ 1452282 w 7727576"/>
              <a:gd name="connsiteY10" fmla="*/ 0 h 6858000"/>
              <a:gd name="connsiteX0" fmla="*/ 1452282 w 7727576"/>
              <a:gd name="connsiteY0" fmla="*/ 0 h 6858000"/>
              <a:gd name="connsiteX1" fmla="*/ 7727576 w 7727576"/>
              <a:gd name="connsiteY1" fmla="*/ 0 h 6858000"/>
              <a:gd name="connsiteX2" fmla="*/ 7727576 w 7727576"/>
              <a:gd name="connsiteY2" fmla="*/ 6858000 h 6858000"/>
              <a:gd name="connsiteX3" fmla="*/ 0 w 7727576"/>
              <a:gd name="connsiteY3" fmla="*/ 6854158 h 6858000"/>
              <a:gd name="connsiteX4" fmla="*/ 745351 w 7727576"/>
              <a:gd name="connsiteY4" fmla="*/ 5624713 h 6858000"/>
              <a:gd name="connsiteX5" fmla="*/ 1129553 w 7727576"/>
              <a:gd name="connsiteY5" fmla="*/ 4760259 h 6858000"/>
              <a:gd name="connsiteX6" fmla="*/ 1463808 w 7727576"/>
              <a:gd name="connsiteY6" fmla="*/ 3676810 h 6858000"/>
              <a:gd name="connsiteX7" fmla="*/ 1613647 w 7727576"/>
              <a:gd name="connsiteY7" fmla="*/ 2693254 h 6858000"/>
              <a:gd name="connsiteX8" fmla="*/ 1663593 w 7727576"/>
              <a:gd name="connsiteY8" fmla="*/ 1725066 h 6858000"/>
              <a:gd name="connsiteX9" fmla="*/ 1609805 w 7727576"/>
              <a:gd name="connsiteY9" fmla="*/ 864454 h 6858000"/>
              <a:gd name="connsiteX10" fmla="*/ 1452282 w 7727576"/>
              <a:gd name="connsiteY10" fmla="*/ 0 h 6858000"/>
              <a:gd name="connsiteX0" fmla="*/ 1452282 w 7727576"/>
              <a:gd name="connsiteY0" fmla="*/ 0 h 6858554"/>
              <a:gd name="connsiteX1" fmla="*/ 7727576 w 7727576"/>
              <a:gd name="connsiteY1" fmla="*/ 0 h 6858554"/>
              <a:gd name="connsiteX2" fmla="*/ 7727576 w 7727576"/>
              <a:gd name="connsiteY2" fmla="*/ 6858000 h 6858554"/>
              <a:gd name="connsiteX3" fmla="*/ 0 w 7727576"/>
              <a:gd name="connsiteY3" fmla="*/ 6858554 h 6858554"/>
              <a:gd name="connsiteX4" fmla="*/ 745351 w 7727576"/>
              <a:gd name="connsiteY4" fmla="*/ 5624713 h 6858554"/>
              <a:gd name="connsiteX5" fmla="*/ 1129553 w 7727576"/>
              <a:gd name="connsiteY5" fmla="*/ 4760259 h 6858554"/>
              <a:gd name="connsiteX6" fmla="*/ 1463808 w 7727576"/>
              <a:gd name="connsiteY6" fmla="*/ 3676810 h 6858554"/>
              <a:gd name="connsiteX7" fmla="*/ 1613647 w 7727576"/>
              <a:gd name="connsiteY7" fmla="*/ 2693254 h 6858554"/>
              <a:gd name="connsiteX8" fmla="*/ 1663593 w 7727576"/>
              <a:gd name="connsiteY8" fmla="*/ 1725066 h 6858554"/>
              <a:gd name="connsiteX9" fmla="*/ 1609805 w 7727576"/>
              <a:gd name="connsiteY9" fmla="*/ 864454 h 6858554"/>
              <a:gd name="connsiteX10" fmla="*/ 1452282 w 7727576"/>
              <a:gd name="connsiteY10" fmla="*/ 0 h 685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7576" h="6858554">
                <a:moveTo>
                  <a:pt x="1452282" y="0"/>
                </a:moveTo>
                <a:lnTo>
                  <a:pt x="7727576" y="0"/>
                </a:lnTo>
                <a:lnTo>
                  <a:pt x="7727576" y="6858000"/>
                </a:lnTo>
                <a:lnTo>
                  <a:pt x="0" y="6858554"/>
                </a:lnTo>
                <a:lnTo>
                  <a:pt x="745351" y="5624713"/>
                </a:lnTo>
                <a:lnTo>
                  <a:pt x="1129553" y="4760259"/>
                </a:lnTo>
                <a:lnTo>
                  <a:pt x="1463808" y="3676810"/>
                </a:lnTo>
                <a:cubicBezTo>
                  <a:pt x="1515035" y="3373291"/>
                  <a:pt x="1589314" y="3031351"/>
                  <a:pt x="1613647" y="2693254"/>
                </a:cubicBezTo>
                <a:cubicBezTo>
                  <a:pt x="1638620" y="2365402"/>
                  <a:pt x="1690487" y="2173942"/>
                  <a:pt x="1663593" y="1725066"/>
                </a:cubicBezTo>
                <a:cubicBezTo>
                  <a:pt x="1645664" y="1503510"/>
                  <a:pt x="1645024" y="1151965"/>
                  <a:pt x="1609805" y="864454"/>
                </a:cubicBezTo>
                <a:cubicBezTo>
                  <a:pt x="1574586" y="576943"/>
                  <a:pt x="1533392" y="346422"/>
                  <a:pt x="1452282" y="0"/>
                </a:cubicBezTo>
                <a:close/>
              </a:path>
            </a:pathLst>
          </a:custGeom>
          <a:blipFill>
            <a:blip r:embed="rId2"/>
            <a:stretch>
              <a:fillRect l="-5316" t="-354" r="-23122" b="8"/>
            </a:stretch>
          </a:blip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4800" b="0" i="0" u="sng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HelveticaNeueLT Pro 35 Th" charset="0"/>
              <a:ea typeface="ＭＳ Ｐゴシック" charset="0"/>
              <a:cs typeface="+mn-cs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AAF603E-D1DB-4DCC-90AA-B706282935C6}"/>
              </a:ext>
            </a:extLst>
          </p:cNvPr>
          <p:cNvGrpSpPr/>
          <p:nvPr userDrawn="1"/>
        </p:nvGrpSpPr>
        <p:grpSpPr>
          <a:xfrm>
            <a:off x="877015" y="266700"/>
            <a:ext cx="3748088" cy="749300"/>
            <a:chOff x="920750" y="266700"/>
            <a:chExt cx="3748088" cy="749300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2B741C6-6609-4E8A-9F2C-0C2A55FB63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1725" y="271463"/>
              <a:ext cx="547687" cy="455613"/>
            </a:xfrm>
            <a:custGeom>
              <a:avLst/>
              <a:gdLst>
                <a:gd name="T0" fmla="*/ 204 w 235"/>
                <a:gd name="T1" fmla="*/ 0 h 194"/>
                <a:gd name="T2" fmla="*/ 194 w 235"/>
                <a:gd name="T3" fmla="*/ 0 h 194"/>
                <a:gd name="T4" fmla="*/ 118 w 235"/>
                <a:gd name="T5" fmla="*/ 149 h 194"/>
                <a:gd name="T6" fmla="*/ 41 w 235"/>
                <a:gd name="T7" fmla="*/ 0 h 194"/>
                <a:gd name="T8" fmla="*/ 30 w 235"/>
                <a:gd name="T9" fmla="*/ 0 h 194"/>
                <a:gd name="T10" fmla="*/ 8 w 235"/>
                <a:gd name="T11" fmla="*/ 163 h 194"/>
                <a:gd name="T12" fmla="*/ 0 w 235"/>
                <a:gd name="T13" fmla="*/ 194 h 194"/>
                <a:gd name="T14" fmla="*/ 21 w 235"/>
                <a:gd name="T15" fmla="*/ 194 h 194"/>
                <a:gd name="T16" fmla="*/ 22 w 235"/>
                <a:gd name="T17" fmla="*/ 162 h 194"/>
                <a:gd name="T18" fmla="*/ 35 w 235"/>
                <a:gd name="T19" fmla="*/ 62 h 194"/>
                <a:gd name="T20" fmla="*/ 104 w 235"/>
                <a:gd name="T21" fmla="*/ 194 h 194"/>
                <a:gd name="T22" fmla="*/ 112 w 235"/>
                <a:gd name="T23" fmla="*/ 194 h 194"/>
                <a:gd name="T24" fmla="*/ 180 w 235"/>
                <a:gd name="T25" fmla="*/ 62 h 194"/>
                <a:gd name="T26" fmla="*/ 193 w 235"/>
                <a:gd name="T27" fmla="*/ 160 h 194"/>
                <a:gd name="T28" fmla="*/ 192 w 235"/>
                <a:gd name="T29" fmla="*/ 194 h 194"/>
                <a:gd name="T30" fmla="*/ 235 w 235"/>
                <a:gd name="T31" fmla="*/ 194 h 194"/>
                <a:gd name="T32" fmla="*/ 227 w 235"/>
                <a:gd name="T33" fmla="*/ 163 h 194"/>
                <a:gd name="T34" fmla="*/ 204 w 235"/>
                <a:gd name="T3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" h="194">
                  <a:moveTo>
                    <a:pt x="20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6" y="179"/>
                    <a:pt x="3" y="187"/>
                    <a:pt x="0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87"/>
                    <a:pt x="20" y="176"/>
                    <a:pt x="22" y="1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194" y="171"/>
                    <a:pt x="194" y="184"/>
                    <a:pt x="192" y="194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0" y="184"/>
                    <a:pt x="229" y="179"/>
                    <a:pt x="227" y="163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1DFE482A-757B-40F7-B1F7-259AA2B5AE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00200" y="266700"/>
              <a:ext cx="515937" cy="469900"/>
            </a:xfrm>
            <a:custGeom>
              <a:avLst/>
              <a:gdLst>
                <a:gd name="T0" fmla="*/ 114 w 221"/>
                <a:gd name="T1" fmla="*/ 185 h 200"/>
                <a:gd name="T2" fmla="*/ 35 w 221"/>
                <a:gd name="T3" fmla="*/ 100 h 200"/>
                <a:gd name="T4" fmla="*/ 107 w 221"/>
                <a:gd name="T5" fmla="*/ 15 h 200"/>
                <a:gd name="T6" fmla="*/ 186 w 221"/>
                <a:gd name="T7" fmla="*/ 100 h 200"/>
                <a:gd name="T8" fmla="*/ 114 w 221"/>
                <a:gd name="T9" fmla="*/ 185 h 200"/>
                <a:gd name="T10" fmla="*/ 112 w 221"/>
                <a:gd name="T11" fmla="*/ 0 h 200"/>
                <a:gd name="T12" fmla="*/ 109 w 221"/>
                <a:gd name="T13" fmla="*/ 0 h 200"/>
                <a:gd name="T14" fmla="*/ 0 w 221"/>
                <a:gd name="T15" fmla="*/ 100 h 200"/>
                <a:gd name="T16" fmla="*/ 110 w 221"/>
                <a:gd name="T17" fmla="*/ 200 h 200"/>
                <a:gd name="T18" fmla="*/ 221 w 221"/>
                <a:gd name="T19" fmla="*/ 100 h 200"/>
                <a:gd name="T20" fmla="*/ 112 w 221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00">
                  <a:moveTo>
                    <a:pt x="114" y="185"/>
                  </a:moveTo>
                  <a:cubicBezTo>
                    <a:pt x="71" y="185"/>
                    <a:pt x="36" y="148"/>
                    <a:pt x="35" y="100"/>
                  </a:cubicBezTo>
                  <a:cubicBezTo>
                    <a:pt x="33" y="51"/>
                    <a:pt x="61" y="15"/>
                    <a:pt x="107" y="15"/>
                  </a:cubicBezTo>
                  <a:cubicBezTo>
                    <a:pt x="150" y="15"/>
                    <a:pt x="184" y="51"/>
                    <a:pt x="186" y="100"/>
                  </a:cubicBezTo>
                  <a:cubicBezTo>
                    <a:pt x="188" y="148"/>
                    <a:pt x="156" y="185"/>
                    <a:pt x="114" y="185"/>
                  </a:cubicBezTo>
                  <a:moveTo>
                    <a:pt x="112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48" y="0"/>
                    <a:pt x="0" y="44"/>
                    <a:pt x="0" y="100"/>
                  </a:cubicBezTo>
                  <a:cubicBezTo>
                    <a:pt x="0" y="156"/>
                    <a:pt x="48" y="200"/>
                    <a:pt x="110" y="200"/>
                  </a:cubicBezTo>
                  <a:cubicBezTo>
                    <a:pt x="173" y="200"/>
                    <a:pt x="221" y="156"/>
                    <a:pt x="221" y="100"/>
                  </a:cubicBezTo>
                  <a:cubicBezTo>
                    <a:pt x="221" y="44"/>
                    <a:pt x="173" y="0"/>
                    <a:pt x="112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1D8BAC9-415E-4687-BFAC-19093859BE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38625" y="271463"/>
              <a:ext cx="430212" cy="455613"/>
            </a:xfrm>
            <a:custGeom>
              <a:avLst/>
              <a:gdLst>
                <a:gd name="T0" fmla="*/ 52 w 184"/>
                <a:gd name="T1" fmla="*/ 116 h 194"/>
                <a:gd name="T2" fmla="*/ 80 w 184"/>
                <a:gd name="T3" fmla="*/ 48 h 194"/>
                <a:gd name="T4" fmla="*/ 108 w 184"/>
                <a:gd name="T5" fmla="*/ 116 h 194"/>
                <a:gd name="T6" fmla="*/ 52 w 184"/>
                <a:gd name="T7" fmla="*/ 116 h 194"/>
                <a:gd name="T8" fmla="*/ 94 w 184"/>
                <a:gd name="T9" fmla="*/ 0 h 194"/>
                <a:gd name="T10" fmla="*/ 86 w 184"/>
                <a:gd name="T11" fmla="*/ 0 h 194"/>
                <a:gd name="T12" fmla="*/ 16 w 184"/>
                <a:gd name="T13" fmla="*/ 166 h 194"/>
                <a:gd name="T14" fmla="*/ 0 w 184"/>
                <a:gd name="T15" fmla="*/ 194 h 194"/>
                <a:gd name="T16" fmla="*/ 20 w 184"/>
                <a:gd name="T17" fmla="*/ 194 h 194"/>
                <a:gd name="T18" fmla="*/ 46 w 184"/>
                <a:gd name="T19" fmla="*/ 129 h 194"/>
                <a:gd name="T20" fmla="*/ 114 w 184"/>
                <a:gd name="T21" fmla="*/ 129 h 194"/>
                <a:gd name="T22" fmla="*/ 141 w 184"/>
                <a:gd name="T23" fmla="*/ 194 h 194"/>
                <a:gd name="T24" fmla="*/ 184 w 184"/>
                <a:gd name="T25" fmla="*/ 194 h 194"/>
                <a:gd name="T26" fmla="*/ 184 w 184"/>
                <a:gd name="T27" fmla="*/ 194 h 194"/>
                <a:gd name="T28" fmla="*/ 163 w 184"/>
                <a:gd name="T29" fmla="*/ 162 h 194"/>
                <a:gd name="T30" fmla="*/ 94 w 184"/>
                <a:gd name="T3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94">
                  <a:moveTo>
                    <a:pt x="52" y="116"/>
                  </a:moveTo>
                  <a:cubicBezTo>
                    <a:pt x="80" y="48"/>
                    <a:pt x="80" y="48"/>
                    <a:pt x="80" y="48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52" y="116"/>
                    <a:pt x="52" y="116"/>
                    <a:pt x="52" y="116"/>
                  </a:cubicBezTo>
                  <a:moveTo>
                    <a:pt x="94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1" y="179"/>
                    <a:pt x="6" y="186"/>
                    <a:pt x="0" y="194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84" y="194"/>
                    <a:pt x="184" y="194"/>
                    <a:pt x="184" y="194"/>
                  </a:cubicBezTo>
                  <a:cubicBezTo>
                    <a:pt x="184" y="194"/>
                    <a:pt x="184" y="194"/>
                    <a:pt x="184" y="194"/>
                  </a:cubicBezTo>
                  <a:cubicBezTo>
                    <a:pt x="177" y="186"/>
                    <a:pt x="169" y="175"/>
                    <a:pt x="163" y="162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E1CAC540-2EEE-4F8F-9D51-8A5FC0F505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20750" y="273050"/>
              <a:ext cx="336550" cy="454025"/>
            </a:xfrm>
            <a:custGeom>
              <a:avLst/>
              <a:gdLst>
                <a:gd name="T0" fmla="*/ 61 w 144"/>
                <a:gd name="T1" fmla="*/ 180 h 193"/>
                <a:gd name="T2" fmla="*/ 38 w 144"/>
                <a:gd name="T3" fmla="*/ 180 h 193"/>
                <a:gd name="T4" fmla="*/ 38 w 144"/>
                <a:gd name="T5" fmla="*/ 86 h 193"/>
                <a:gd name="T6" fmla="*/ 55 w 144"/>
                <a:gd name="T7" fmla="*/ 86 h 193"/>
                <a:gd name="T8" fmla="*/ 73 w 144"/>
                <a:gd name="T9" fmla="*/ 88 h 193"/>
                <a:gd name="T10" fmla="*/ 109 w 144"/>
                <a:gd name="T11" fmla="*/ 136 h 193"/>
                <a:gd name="T12" fmla="*/ 77 w 144"/>
                <a:gd name="T13" fmla="*/ 178 h 193"/>
                <a:gd name="T14" fmla="*/ 61 w 144"/>
                <a:gd name="T15" fmla="*/ 180 h 193"/>
                <a:gd name="T16" fmla="*/ 57 w 144"/>
                <a:gd name="T17" fmla="*/ 74 h 193"/>
                <a:gd name="T18" fmla="*/ 38 w 144"/>
                <a:gd name="T19" fmla="*/ 73 h 193"/>
                <a:gd name="T20" fmla="*/ 38 w 144"/>
                <a:gd name="T21" fmla="*/ 13 h 193"/>
                <a:gd name="T22" fmla="*/ 52 w 144"/>
                <a:gd name="T23" fmla="*/ 13 h 193"/>
                <a:gd name="T24" fmla="*/ 70 w 144"/>
                <a:gd name="T25" fmla="*/ 14 h 193"/>
                <a:gd name="T26" fmla="*/ 96 w 144"/>
                <a:gd name="T27" fmla="*/ 45 h 193"/>
                <a:gd name="T28" fmla="*/ 72 w 144"/>
                <a:gd name="T29" fmla="*/ 72 h 193"/>
                <a:gd name="T30" fmla="*/ 57 w 144"/>
                <a:gd name="T31" fmla="*/ 74 h 193"/>
                <a:gd name="T32" fmla="*/ 58 w 144"/>
                <a:gd name="T33" fmla="*/ 0 h 193"/>
                <a:gd name="T34" fmla="*/ 0 w 144"/>
                <a:gd name="T35" fmla="*/ 0 h 193"/>
                <a:gd name="T36" fmla="*/ 6 w 144"/>
                <a:gd name="T37" fmla="*/ 25 h 193"/>
                <a:gd name="T38" fmla="*/ 6 w 144"/>
                <a:gd name="T39" fmla="*/ 166 h 193"/>
                <a:gd name="T40" fmla="*/ 0 w 144"/>
                <a:gd name="T41" fmla="*/ 193 h 193"/>
                <a:gd name="T42" fmla="*/ 62 w 144"/>
                <a:gd name="T43" fmla="*/ 193 h 193"/>
                <a:gd name="T44" fmla="*/ 115 w 144"/>
                <a:gd name="T45" fmla="*/ 184 h 193"/>
                <a:gd name="T46" fmla="*/ 144 w 144"/>
                <a:gd name="T47" fmla="*/ 135 h 193"/>
                <a:gd name="T48" fmla="*/ 102 w 144"/>
                <a:gd name="T49" fmla="*/ 80 h 193"/>
                <a:gd name="T50" fmla="*/ 129 w 144"/>
                <a:gd name="T51" fmla="*/ 45 h 193"/>
                <a:gd name="T52" fmla="*/ 103 w 144"/>
                <a:gd name="T53" fmla="*/ 6 h 193"/>
                <a:gd name="T54" fmla="*/ 58 w 144"/>
                <a:gd name="T5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93">
                  <a:moveTo>
                    <a:pt x="61" y="180"/>
                  </a:moveTo>
                  <a:cubicBezTo>
                    <a:pt x="58" y="180"/>
                    <a:pt x="42" y="180"/>
                    <a:pt x="38" y="180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1" y="86"/>
                    <a:pt x="52" y="86"/>
                    <a:pt x="55" y="86"/>
                  </a:cubicBezTo>
                  <a:cubicBezTo>
                    <a:pt x="59" y="86"/>
                    <a:pt x="68" y="87"/>
                    <a:pt x="73" y="88"/>
                  </a:cubicBezTo>
                  <a:cubicBezTo>
                    <a:pt x="96" y="93"/>
                    <a:pt x="109" y="108"/>
                    <a:pt x="109" y="136"/>
                  </a:cubicBezTo>
                  <a:cubicBezTo>
                    <a:pt x="109" y="157"/>
                    <a:pt x="98" y="174"/>
                    <a:pt x="77" y="178"/>
                  </a:cubicBezTo>
                  <a:cubicBezTo>
                    <a:pt x="73" y="179"/>
                    <a:pt x="63" y="180"/>
                    <a:pt x="61" y="180"/>
                  </a:cubicBezTo>
                  <a:moveTo>
                    <a:pt x="57" y="74"/>
                  </a:moveTo>
                  <a:cubicBezTo>
                    <a:pt x="50" y="74"/>
                    <a:pt x="43" y="73"/>
                    <a:pt x="38" y="7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6" y="13"/>
                    <a:pt x="52" y="13"/>
                  </a:cubicBezTo>
                  <a:cubicBezTo>
                    <a:pt x="57" y="13"/>
                    <a:pt x="66" y="13"/>
                    <a:pt x="70" y="14"/>
                  </a:cubicBezTo>
                  <a:cubicBezTo>
                    <a:pt x="85" y="18"/>
                    <a:pt x="96" y="28"/>
                    <a:pt x="96" y="45"/>
                  </a:cubicBezTo>
                  <a:cubicBezTo>
                    <a:pt x="96" y="61"/>
                    <a:pt x="86" y="70"/>
                    <a:pt x="72" y="72"/>
                  </a:cubicBezTo>
                  <a:cubicBezTo>
                    <a:pt x="69" y="73"/>
                    <a:pt x="61" y="74"/>
                    <a:pt x="57" y="74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6" y="14"/>
                    <a:pt x="6" y="25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1"/>
                    <a:pt x="4" y="187"/>
                    <a:pt x="0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81" y="193"/>
                    <a:pt x="104" y="189"/>
                    <a:pt x="115" y="184"/>
                  </a:cubicBezTo>
                  <a:cubicBezTo>
                    <a:pt x="133" y="175"/>
                    <a:pt x="144" y="159"/>
                    <a:pt x="144" y="135"/>
                  </a:cubicBezTo>
                  <a:cubicBezTo>
                    <a:pt x="144" y="102"/>
                    <a:pt x="119" y="87"/>
                    <a:pt x="102" y="80"/>
                  </a:cubicBezTo>
                  <a:cubicBezTo>
                    <a:pt x="117" y="73"/>
                    <a:pt x="129" y="62"/>
                    <a:pt x="129" y="45"/>
                  </a:cubicBezTo>
                  <a:cubicBezTo>
                    <a:pt x="129" y="26"/>
                    <a:pt x="120" y="14"/>
                    <a:pt x="103" y="6"/>
                  </a:cubicBezTo>
                  <a:cubicBezTo>
                    <a:pt x="92" y="2"/>
                    <a:pt x="75" y="0"/>
                    <a:pt x="58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49E2FA76-336F-4C26-AB1A-F650BAE97A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0825" y="273050"/>
              <a:ext cx="314325" cy="454025"/>
            </a:xfrm>
            <a:custGeom>
              <a:avLst/>
              <a:gdLst>
                <a:gd name="T0" fmla="*/ 114 w 135"/>
                <a:gd name="T1" fmla="*/ 0 h 193"/>
                <a:gd name="T2" fmla="*/ 0 w 135"/>
                <a:gd name="T3" fmla="*/ 0 h 193"/>
                <a:gd name="T4" fmla="*/ 5 w 135"/>
                <a:gd name="T5" fmla="*/ 25 h 193"/>
                <a:gd name="T6" fmla="*/ 5 w 135"/>
                <a:gd name="T7" fmla="*/ 166 h 193"/>
                <a:gd name="T8" fmla="*/ 0 w 135"/>
                <a:gd name="T9" fmla="*/ 193 h 193"/>
                <a:gd name="T10" fmla="*/ 126 w 135"/>
                <a:gd name="T11" fmla="*/ 193 h 193"/>
                <a:gd name="T12" fmla="*/ 135 w 135"/>
                <a:gd name="T13" fmla="*/ 172 h 193"/>
                <a:gd name="T14" fmla="*/ 98 w 135"/>
                <a:gd name="T15" fmla="*/ 179 h 193"/>
                <a:gd name="T16" fmla="*/ 37 w 135"/>
                <a:gd name="T17" fmla="*/ 179 h 193"/>
                <a:gd name="T18" fmla="*/ 38 w 135"/>
                <a:gd name="T19" fmla="*/ 87 h 193"/>
                <a:gd name="T20" fmla="*/ 106 w 135"/>
                <a:gd name="T21" fmla="*/ 87 h 193"/>
                <a:gd name="T22" fmla="*/ 111 w 135"/>
                <a:gd name="T23" fmla="*/ 74 h 193"/>
                <a:gd name="T24" fmla="*/ 38 w 135"/>
                <a:gd name="T25" fmla="*/ 74 h 193"/>
                <a:gd name="T26" fmla="*/ 38 w 135"/>
                <a:gd name="T27" fmla="*/ 13 h 193"/>
                <a:gd name="T28" fmla="*/ 91 w 135"/>
                <a:gd name="T29" fmla="*/ 13 h 193"/>
                <a:gd name="T30" fmla="*/ 124 w 135"/>
                <a:gd name="T31" fmla="*/ 21 h 193"/>
                <a:gd name="T32" fmla="*/ 114 w 135"/>
                <a:gd name="T3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193"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126" y="193"/>
                    <a:pt x="126" y="193"/>
                    <a:pt x="126" y="19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23" y="178"/>
                    <a:pt x="112" y="179"/>
                    <a:pt x="9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102" y="13"/>
                    <a:pt x="112" y="14"/>
                    <a:pt x="124" y="21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DF5E050E-FBFA-453E-8807-4ACEF3CF66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0438" y="273050"/>
              <a:ext cx="450850" cy="454025"/>
            </a:xfrm>
            <a:custGeom>
              <a:avLst/>
              <a:gdLst>
                <a:gd name="T0" fmla="*/ 61 w 193"/>
                <a:gd name="T1" fmla="*/ 180 h 193"/>
                <a:gd name="T2" fmla="*/ 38 w 193"/>
                <a:gd name="T3" fmla="*/ 179 h 193"/>
                <a:gd name="T4" fmla="*/ 38 w 193"/>
                <a:gd name="T5" fmla="*/ 14 h 193"/>
                <a:gd name="T6" fmla="*/ 65 w 193"/>
                <a:gd name="T7" fmla="*/ 13 h 193"/>
                <a:gd name="T8" fmla="*/ 104 w 193"/>
                <a:gd name="T9" fmla="*/ 19 h 193"/>
                <a:gd name="T10" fmla="*/ 157 w 193"/>
                <a:gd name="T11" fmla="*/ 97 h 193"/>
                <a:gd name="T12" fmla="*/ 94 w 193"/>
                <a:gd name="T13" fmla="*/ 178 h 193"/>
                <a:gd name="T14" fmla="*/ 70 w 193"/>
                <a:gd name="T15" fmla="*/ 180 h 193"/>
                <a:gd name="T16" fmla="*/ 61 w 193"/>
                <a:gd name="T17" fmla="*/ 180 h 193"/>
                <a:gd name="T18" fmla="*/ 79 w 193"/>
                <a:gd name="T19" fmla="*/ 0 h 193"/>
                <a:gd name="T20" fmla="*/ 1 w 193"/>
                <a:gd name="T21" fmla="*/ 0 h 193"/>
                <a:gd name="T22" fmla="*/ 6 w 193"/>
                <a:gd name="T23" fmla="*/ 25 h 193"/>
                <a:gd name="T24" fmla="*/ 6 w 193"/>
                <a:gd name="T25" fmla="*/ 166 h 193"/>
                <a:gd name="T26" fmla="*/ 0 w 193"/>
                <a:gd name="T27" fmla="*/ 193 h 193"/>
                <a:gd name="T28" fmla="*/ 74 w 193"/>
                <a:gd name="T29" fmla="*/ 193 h 193"/>
                <a:gd name="T30" fmla="*/ 106 w 193"/>
                <a:gd name="T31" fmla="*/ 190 h 193"/>
                <a:gd name="T32" fmla="*/ 193 w 193"/>
                <a:gd name="T33" fmla="*/ 98 h 193"/>
                <a:gd name="T34" fmla="*/ 114 w 193"/>
                <a:gd name="T35" fmla="*/ 4 h 193"/>
                <a:gd name="T36" fmla="*/ 79 w 193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93">
                  <a:moveTo>
                    <a:pt x="61" y="180"/>
                  </a:moveTo>
                  <a:cubicBezTo>
                    <a:pt x="51" y="180"/>
                    <a:pt x="43" y="180"/>
                    <a:pt x="38" y="17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5" y="14"/>
                    <a:pt x="58" y="13"/>
                    <a:pt x="65" y="13"/>
                  </a:cubicBezTo>
                  <a:cubicBezTo>
                    <a:pt x="75" y="13"/>
                    <a:pt x="94" y="15"/>
                    <a:pt x="104" y="19"/>
                  </a:cubicBezTo>
                  <a:cubicBezTo>
                    <a:pt x="136" y="30"/>
                    <a:pt x="157" y="58"/>
                    <a:pt x="157" y="97"/>
                  </a:cubicBezTo>
                  <a:cubicBezTo>
                    <a:pt x="157" y="141"/>
                    <a:pt x="138" y="172"/>
                    <a:pt x="94" y="178"/>
                  </a:cubicBezTo>
                  <a:cubicBezTo>
                    <a:pt x="88" y="179"/>
                    <a:pt x="76" y="180"/>
                    <a:pt x="70" y="180"/>
                  </a:cubicBezTo>
                  <a:cubicBezTo>
                    <a:pt x="67" y="180"/>
                    <a:pt x="64" y="180"/>
                    <a:pt x="61" y="180"/>
                  </a:cubicBezTo>
                  <a:moveTo>
                    <a:pt x="7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6"/>
                    <a:pt x="6" y="14"/>
                    <a:pt x="6" y="25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1"/>
                    <a:pt x="4" y="187"/>
                    <a:pt x="0" y="193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81" y="193"/>
                    <a:pt x="97" y="192"/>
                    <a:pt x="106" y="190"/>
                  </a:cubicBezTo>
                  <a:cubicBezTo>
                    <a:pt x="161" y="183"/>
                    <a:pt x="193" y="146"/>
                    <a:pt x="193" y="98"/>
                  </a:cubicBezTo>
                  <a:cubicBezTo>
                    <a:pt x="193" y="50"/>
                    <a:pt x="160" y="15"/>
                    <a:pt x="114" y="4"/>
                  </a:cubicBezTo>
                  <a:cubicBezTo>
                    <a:pt x="104" y="1"/>
                    <a:pt x="85" y="0"/>
                    <a:pt x="7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11BA5225-29F3-4360-B4B8-9DC2A85CF8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85888" y="273050"/>
              <a:ext cx="100012" cy="454025"/>
            </a:xfrm>
            <a:custGeom>
              <a:avLst/>
              <a:gdLst>
                <a:gd name="T0" fmla="*/ 43 w 43"/>
                <a:gd name="T1" fmla="*/ 0 h 193"/>
                <a:gd name="T2" fmla="*/ 0 w 43"/>
                <a:gd name="T3" fmla="*/ 0 h 193"/>
                <a:gd name="T4" fmla="*/ 5 w 43"/>
                <a:gd name="T5" fmla="*/ 25 h 193"/>
                <a:gd name="T6" fmla="*/ 5 w 43"/>
                <a:gd name="T7" fmla="*/ 166 h 193"/>
                <a:gd name="T8" fmla="*/ 0 w 43"/>
                <a:gd name="T9" fmla="*/ 193 h 193"/>
                <a:gd name="T10" fmla="*/ 42 w 43"/>
                <a:gd name="T11" fmla="*/ 193 h 193"/>
                <a:gd name="T12" fmla="*/ 37 w 43"/>
                <a:gd name="T13" fmla="*/ 167 h 193"/>
                <a:gd name="T14" fmla="*/ 37 w 43"/>
                <a:gd name="T15" fmla="*/ 26 h 193"/>
                <a:gd name="T16" fmla="*/ 43 w 43"/>
                <a:gd name="T1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3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9" y="187"/>
                    <a:pt x="37" y="179"/>
                    <a:pt x="37" y="16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2"/>
                    <a:pt x="39" y="5"/>
                    <a:pt x="43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38D778F3-68EE-4F6E-BDC8-C925A9A7C7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273050"/>
              <a:ext cx="412750" cy="454025"/>
            </a:xfrm>
            <a:custGeom>
              <a:avLst/>
              <a:gdLst>
                <a:gd name="T0" fmla="*/ 48 w 177"/>
                <a:gd name="T1" fmla="*/ 0 h 193"/>
                <a:gd name="T2" fmla="*/ 40 w 177"/>
                <a:gd name="T3" fmla="*/ 0 h 193"/>
                <a:gd name="T4" fmla="*/ 0 w 177"/>
                <a:gd name="T5" fmla="*/ 0 h 193"/>
                <a:gd name="T6" fmla="*/ 5 w 177"/>
                <a:gd name="T7" fmla="*/ 25 h 193"/>
                <a:gd name="T8" fmla="*/ 5 w 177"/>
                <a:gd name="T9" fmla="*/ 166 h 193"/>
                <a:gd name="T10" fmla="*/ 0 w 177"/>
                <a:gd name="T11" fmla="*/ 193 h 193"/>
                <a:gd name="T12" fmla="*/ 44 w 177"/>
                <a:gd name="T13" fmla="*/ 193 h 193"/>
                <a:gd name="T14" fmla="*/ 38 w 177"/>
                <a:gd name="T15" fmla="*/ 167 h 193"/>
                <a:gd name="T16" fmla="*/ 38 w 177"/>
                <a:gd name="T17" fmla="*/ 13 h 193"/>
                <a:gd name="T18" fmla="*/ 47 w 177"/>
                <a:gd name="T19" fmla="*/ 13 h 193"/>
                <a:gd name="T20" fmla="*/ 70 w 177"/>
                <a:gd name="T21" fmla="*/ 15 h 193"/>
                <a:gd name="T22" fmla="*/ 102 w 177"/>
                <a:gd name="T23" fmla="*/ 54 h 193"/>
                <a:gd name="T24" fmla="*/ 64 w 177"/>
                <a:gd name="T25" fmla="*/ 94 h 193"/>
                <a:gd name="T26" fmla="*/ 49 w 177"/>
                <a:gd name="T27" fmla="*/ 92 h 193"/>
                <a:gd name="T28" fmla="*/ 45 w 177"/>
                <a:gd name="T29" fmla="*/ 95 h 193"/>
                <a:gd name="T30" fmla="*/ 128 w 177"/>
                <a:gd name="T31" fmla="*/ 193 h 193"/>
                <a:gd name="T32" fmla="*/ 177 w 177"/>
                <a:gd name="T33" fmla="*/ 193 h 193"/>
                <a:gd name="T34" fmla="*/ 79 w 177"/>
                <a:gd name="T35" fmla="*/ 103 h 193"/>
                <a:gd name="T36" fmla="*/ 135 w 177"/>
                <a:gd name="T37" fmla="*/ 54 h 193"/>
                <a:gd name="T38" fmla="*/ 91 w 177"/>
                <a:gd name="T39" fmla="*/ 4 h 193"/>
                <a:gd name="T40" fmla="*/ 48 w 177"/>
                <a:gd name="T4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7" h="193">
                  <a:moveTo>
                    <a:pt x="48" y="0"/>
                  </a:moveTo>
                  <a:cubicBezTo>
                    <a:pt x="45" y="0"/>
                    <a:pt x="42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44" y="193"/>
                    <a:pt x="44" y="193"/>
                    <a:pt x="44" y="193"/>
                  </a:cubicBezTo>
                  <a:cubicBezTo>
                    <a:pt x="39" y="185"/>
                    <a:pt x="38" y="176"/>
                    <a:pt x="38" y="16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3"/>
                    <a:pt x="43" y="13"/>
                    <a:pt x="47" y="13"/>
                  </a:cubicBezTo>
                  <a:cubicBezTo>
                    <a:pt x="54" y="13"/>
                    <a:pt x="62" y="13"/>
                    <a:pt x="70" y="15"/>
                  </a:cubicBezTo>
                  <a:cubicBezTo>
                    <a:pt x="95" y="21"/>
                    <a:pt x="102" y="37"/>
                    <a:pt x="102" y="54"/>
                  </a:cubicBezTo>
                  <a:cubicBezTo>
                    <a:pt x="102" y="73"/>
                    <a:pt x="92" y="94"/>
                    <a:pt x="64" y="94"/>
                  </a:cubicBezTo>
                  <a:cubicBezTo>
                    <a:pt x="59" y="94"/>
                    <a:pt x="55" y="94"/>
                    <a:pt x="49" y="92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78" y="146"/>
                    <a:pt x="107" y="176"/>
                    <a:pt x="128" y="193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43" y="170"/>
                    <a:pt x="106" y="137"/>
                    <a:pt x="79" y="103"/>
                  </a:cubicBezTo>
                  <a:cubicBezTo>
                    <a:pt x="104" y="100"/>
                    <a:pt x="135" y="86"/>
                    <a:pt x="135" y="54"/>
                  </a:cubicBezTo>
                  <a:cubicBezTo>
                    <a:pt x="135" y="22"/>
                    <a:pt x="115" y="9"/>
                    <a:pt x="91" y="4"/>
                  </a:cubicBezTo>
                  <a:cubicBezTo>
                    <a:pt x="77" y="0"/>
                    <a:pt x="60" y="0"/>
                    <a:pt x="48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C37B3DC4-00B2-442A-9830-0EE684AD79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750" y="866775"/>
              <a:ext cx="76200" cy="122238"/>
            </a:xfrm>
            <a:custGeom>
              <a:avLst/>
              <a:gdLst>
                <a:gd name="T0" fmla="*/ 15 w 48"/>
                <a:gd name="T1" fmla="*/ 0 h 77"/>
                <a:gd name="T2" fmla="*/ 0 w 48"/>
                <a:gd name="T3" fmla="*/ 0 h 77"/>
                <a:gd name="T4" fmla="*/ 0 w 48"/>
                <a:gd name="T5" fmla="*/ 77 h 77"/>
                <a:gd name="T6" fmla="*/ 48 w 48"/>
                <a:gd name="T7" fmla="*/ 77 h 77"/>
                <a:gd name="T8" fmla="*/ 48 w 48"/>
                <a:gd name="T9" fmla="*/ 66 h 77"/>
                <a:gd name="T10" fmla="*/ 15 w 48"/>
                <a:gd name="T11" fmla="*/ 66 h 77"/>
                <a:gd name="T12" fmla="*/ 15 w 48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7">
                  <a:moveTo>
                    <a:pt x="15" y="0"/>
                  </a:moveTo>
                  <a:lnTo>
                    <a:pt x="0" y="0"/>
                  </a:lnTo>
                  <a:lnTo>
                    <a:pt x="0" y="77"/>
                  </a:lnTo>
                  <a:lnTo>
                    <a:pt x="48" y="77"/>
                  </a:lnTo>
                  <a:lnTo>
                    <a:pt x="48" y="66"/>
                  </a:lnTo>
                  <a:lnTo>
                    <a:pt x="15" y="6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6F15289D-6B9F-42DA-87EC-517E213B1E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1875" y="866775"/>
              <a:ext cx="115887" cy="122238"/>
            </a:xfrm>
            <a:custGeom>
              <a:avLst/>
              <a:gdLst>
                <a:gd name="T0" fmla="*/ 25 w 73"/>
                <a:gd name="T1" fmla="*/ 48 h 77"/>
                <a:gd name="T2" fmla="*/ 36 w 73"/>
                <a:gd name="T3" fmla="*/ 20 h 77"/>
                <a:gd name="T4" fmla="*/ 47 w 73"/>
                <a:gd name="T5" fmla="*/ 48 h 77"/>
                <a:gd name="T6" fmla="*/ 25 w 73"/>
                <a:gd name="T7" fmla="*/ 48 h 77"/>
                <a:gd name="T8" fmla="*/ 33 w 73"/>
                <a:gd name="T9" fmla="*/ 0 h 77"/>
                <a:gd name="T10" fmla="*/ 0 w 73"/>
                <a:gd name="T11" fmla="*/ 77 h 77"/>
                <a:gd name="T12" fmla="*/ 13 w 73"/>
                <a:gd name="T13" fmla="*/ 77 h 77"/>
                <a:gd name="T14" fmla="*/ 20 w 73"/>
                <a:gd name="T15" fmla="*/ 57 h 77"/>
                <a:gd name="T16" fmla="*/ 51 w 73"/>
                <a:gd name="T17" fmla="*/ 57 h 77"/>
                <a:gd name="T18" fmla="*/ 58 w 73"/>
                <a:gd name="T19" fmla="*/ 77 h 77"/>
                <a:gd name="T20" fmla="*/ 73 w 73"/>
                <a:gd name="T21" fmla="*/ 77 h 77"/>
                <a:gd name="T22" fmla="*/ 42 w 73"/>
                <a:gd name="T23" fmla="*/ 0 h 77"/>
                <a:gd name="T24" fmla="*/ 33 w 73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7">
                  <a:moveTo>
                    <a:pt x="25" y="48"/>
                  </a:moveTo>
                  <a:lnTo>
                    <a:pt x="36" y="20"/>
                  </a:lnTo>
                  <a:lnTo>
                    <a:pt x="47" y="48"/>
                  </a:lnTo>
                  <a:lnTo>
                    <a:pt x="25" y="48"/>
                  </a:lnTo>
                  <a:close/>
                  <a:moveTo>
                    <a:pt x="33" y="0"/>
                  </a:moveTo>
                  <a:lnTo>
                    <a:pt x="0" y="77"/>
                  </a:lnTo>
                  <a:lnTo>
                    <a:pt x="13" y="77"/>
                  </a:lnTo>
                  <a:lnTo>
                    <a:pt x="20" y="57"/>
                  </a:lnTo>
                  <a:lnTo>
                    <a:pt x="51" y="57"/>
                  </a:lnTo>
                  <a:lnTo>
                    <a:pt x="58" y="77"/>
                  </a:lnTo>
                  <a:lnTo>
                    <a:pt x="73" y="77"/>
                  </a:lnTo>
                  <a:lnTo>
                    <a:pt x="42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DB907FFF-185F-4DBD-87DF-7B80891C2B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1875" y="866775"/>
              <a:ext cx="115887" cy="122238"/>
            </a:xfrm>
            <a:custGeom>
              <a:avLst/>
              <a:gdLst>
                <a:gd name="T0" fmla="*/ 25 w 73"/>
                <a:gd name="T1" fmla="*/ 48 h 77"/>
                <a:gd name="T2" fmla="*/ 36 w 73"/>
                <a:gd name="T3" fmla="*/ 20 h 77"/>
                <a:gd name="T4" fmla="*/ 47 w 73"/>
                <a:gd name="T5" fmla="*/ 48 h 77"/>
                <a:gd name="T6" fmla="*/ 25 w 73"/>
                <a:gd name="T7" fmla="*/ 48 h 77"/>
                <a:gd name="T8" fmla="*/ 33 w 73"/>
                <a:gd name="T9" fmla="*/ 0 h 77"/>
                <a:gd name="T10" fmla="*/ 0 w 73"/>
                <a:gd name="T11" fmla="*/ 77 h 77"/>
                <a:gd name="T12" fmla="*/ 13 w 73"/>
                <a:gd name="T13" fmla="*/ 77 h 77"/>
                <a:gd name="T14" fmla="*/ 20 w 73"/>
                <a:gd name="T15" fmla="*/ 57 h 77"/>
                <a:gd name="T16" fmla="*/ 51 w 73"/>
                <a:gd name="T17" fmla="*/ 57 h 77"/>
                <a:gd name="T18" fmla="*/ 58 w 73"/>
                <a:gd name="T19" fmla="*/ 77 h 77"/>
                <a:gd name="T20" fmla="*/ 73 w 73"/>
                <a:gd name="T21" fmla="*/ 77 h 77"/>
                <a:gd name="T22" fmla="*/ 42 w 73"/>
                <a:gd name="T23" fmla="*/ 0 h 77"/>
                <a:gd name="T24" fmla="*/ 33 w 73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7">
                  <a:moveTo>
                    <a:pt x="25" y="48"/>
                  </a:moveTo>
                  <a:lnTo>
                    <a:pt x="36" y="20"/>
                  </a:lnTo>
                  <a:lnTo>
                    <a:pt x="47" y="48"/>
                  </a:lnTo>
                  <a:lnTo>
                    <a:pt x="25" y="48"/>
                  </a:lnTo>
                  <a:moveTo>
                    <a:pt x="33" y="0"/>
                  </a:moveTo>
                  <a:lnTo>
                    <a:pt x="0" y="77"/>
                  </a:lnTo>
                  <a:lnTo>
                    <a:pt x="13" y="77"/>
                  </a:lnTo>
                  <a:lnTo>
                    <a:pt x="20" y="57"/>
                  </a:lnTo>
                  <a:lnTo>
                    <a:pt x="51" y="57"/>
                  </a:lnTo>
                  <a:lnTo>
                    <a:pt x="58" y="77"/>
                  </a:lnTo>
                  <a:lnTo>
                    <a:pt x="73" y="77"/>
                  </a:lnTo>
                  <a:lnTo>
                    <a:pt x="42" y="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5BF4DBDE-FDBD-4072-8BB2-B6AEDA3783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6975" y="866775"/>
              <a:ext cx="95250" cy="122238"/>
            </a:xfrm>
            <a:custGeom>
              <a:avLst/>
              <a:gdLst>
                <a:gd name="T0" fmla="*/ 10 w 41"/>
                <a:gd name="T1" fmla="*/ 46 h 52"/>
                <a:gd name="T2" fmla="*/ 10 w 41"/>
                <a:gd name="T3" fmla="*/ 28 h 52"/>
                <a:gd name="T4" fmla="*/ 18 w 41"/>
                <a:gd name="T5" fmla="*/ 28 h 52"/>
                <a:gd name="T6" fmla="*/ 30 w 41"/>
                <a:gd name="T7" fmla="*/ 37 h 52"/>
                <a:gd name="T8" fmla="*/ 18 w 41"/>
                <a:gd name="T9" fmla="*/ 46 h 52"/>
                <a:gd name="T10" fmla="*/ 18 w 41"/>
                <a:gd name="T11" fmla="*/ 46 h 52"/>
                <a:gd name="T12" fmla="*/ 10 w 41"/>
                <a:gd name="T13" fmla="*/ 46 h 52"/>
                <a:gd name="T14" fmla="*/ 10 w 41"/>
                <a:gd name="T15" fmla="*/ 22 h 52"/>
                <a:gd name="T16" fmla="*/ 10 w 41"/>
                <a:gd name="T17" fmla="*/ 6 h 52"/>
                <a:gd name="T18" fmla="*/ 15 w 41"/>
                <a:gd name="T19" fmla="*/ 6 h 52"/>
                <a:gd name="T20" fmla="*/ 26 w 41"/>
                <a:gd name="T21" fmla="*/ 13 h 52"/>
                <a:gd name="T22" fmla="*/ 15 w 41"/>
                <a:gd name="T23" fmla="*/ 22 h 52"/>
                <a:gd name="T24" fmla="*/ 10 w 41"/>
                <a:gd name="T25" fmla="*/ 22 h 52"/>
                <a:gd name="T26" fmla="*/ 17 w 41"/>
                <a:gd name="T27" fmla="*/ 0 h 52"/>
                <a:gd name="T28" fmla="*/ 0 w 41"/>
                <a:gd name="T29" fmla="*/ 0 h 52"/>
                <a:gd name="T30" fmla="*/ 0 w 41"/>
                <a:gd name="T31" fmla="*/ 52 h 52"/>
                <a:gd name="T32" fmla="*/ 20 w 41"/>
                <a:gd name="T33" fmla="*/ 52 h 52"/>
                <a:gd name="T34" fmla="*/ 41 w 41"/>
                <a:gd name="T35" fmla="*/ 36 h 52"/>
                <a:gd name="T36" fmla="*/ 27 w 41"/>
                <a:gd name="T37" fmla="*/ 23 h 52"/>
                <a:gd name="T38" fmla="*/ 36 w 41"/>
                <a:gd name="T39" fmla="*/ 12 h 52"/>
                <a:gd name="T40" fmla="*/ 17 w 41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2">
                  <a:moveTo>
                    <a:pt x="10" y="46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6" y="28"/>
                    <a:pt x="30" y="32"/>
                    <a:pt x="30" y="37"/>
                  </a:cubicBezTo>
                  <a:cubicBezTo>
                    <a:pt x="30" y="42"/>
                    <a:pt x="26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0" y="46"/>
                    <a:pt x="10" y="46"/>
                    <a:pt x="10" y="46"/>
                  </a:cubicBezTo>
                  <a:moveTo>
                    <a:pt x="10" y="2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2" y="6"/>
                    <a:pt x="26" y="9"/>
                    <a:pt x="26" y="13"/>
                  </a:cubicBezTo>
                  <a:cubicBezTo>
                    <a:pt x="26" y="19"/>
                    <a:pt x="22" y="22"/>
                    <a:pt x="15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31" y="52"/>
                    <a:pt x="41" y="45"/>
                    <a:pt x="41" y="36"/>
                  </a:cubicBezTo>
                  <a:cubicBezTo>
                    <a:pt x="41" y="30"/>
                    <a:pt x="35" y="24"/>
                    <a:pt x="27" y="23"/>
                  </a:cubicBezTo>
                  <a:cubicBezTo>
                    <a:pt x="31" y="22"/>
                    <a:pt x="36" y="18"/>
                    <a:pt x="36" y="12"/>
                  </a:cubicBezTo>
                  <a:cubicBezTo>
                    <a:pt x="36" y="5"/>
                    <a:pt x="29" y="0"/>
                    <a:pt x="17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181B3E61-A616-41F5-B0BD-9F3C9C84CB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39850" y="863600"/>
              <a:ext cx="136525" cy="127000"/>
            </a:xfrm>
            <a:custGeom>
              <a:avLst/>
              <a:gdLst>
                <a:gd name="T0" fmla="*/ 29 w 59"/>
                <a:gd name="T1" fmla="*/ 47 h 54"/>
                <a:gd name="T2" fmla="*/ 29 w 59"/>
                <a:gd name="T3" fmla="*/ 47 h 54"/>
                <a:gd name="T4" fmla="*/ 11 w 59"/>
                <a:gd name="T5" fmla="*/ 27 h 54"/>
                <a:gd name="T6" fmla="*/ 30 w 59"/>
                <a:gd name="T7" fmla="*/ 6 h 54"/>
                <a:gd name="T8" fmla="*/ 48 w 59"/>
                <a:gd name="T9" fmla="*/ 27 h 54"/>
                <a:gd name="T10" fmla="*/ 29 w 59"/>
                <a:gd name="T11" fmla="*/ 47 h 54"/>
                <a:gd name="T12" fmla="*/ 30 w 59"/>
                <a:gd name="T13" fmla="*/ 0 h 54"/>
                <a:gd name="T14" fmla="*/ 29 w 59"/>
                <a:gd name="T15" fmla="*/ 0 h 54"/>
                <a:gd name="T16" fmla="*/ 0 w 59"/>
                <a:gd name="T17" fmla="*/ 27 h 54"/>
                <a:gd name="T18" fmla="*/ 29 w 59"/>
                <a:gd name="T19" fmla="*/ 54 h 54"/>
                <a:gd name="T20" fmla="*/ 59 w 59"/>
                <a:gd name="T21" fmla="*/ 27 h 54"/>
                <a:gd name="T22" fmla="*/ 30 w 59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4"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30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9"/>
                    <a:pt x="41" y="47"/>
                    <a:pt x="29" y="47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0" y="11"/>
                    <a:pt x="0" y="27"/>
                  </a:cubicBezTo>
                  <a:cubicBezTo>
                    <a:pt x="0" y="43"/>
                    <a:pt x="13" y="54"/>
                    <a:pt x="29" y="54"/>
                  </a:cubicBezTo>
                  <a:cubicBezTo>
                    <a:pt x="46" y="54"/>
                    <a:pt x="59" y="43"/>
                    <a:pt x="59" y="27"/>
                  </a:cubicBezTo>
                  <a:cubicBezTo>
                    <a:pt x="59" y="11"/>
                    <a:pt x="48" y="0"/>
                    <a:pt x="3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53042371-BF83-4FD8-A5F0-126458CBBB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33525" y="866775"/>
              <a:ext cx="100012" cy="123825"/>
            </a:xfrm>
            <a:custGeom>
              <a:avLst/>
              <a:gdLst>
                <a:gd name="T0" fmla="*/ 10 w 43"/>
                <a:gd name="T1" fmla="*/ 22 h 53"/>
                <a:gd name="T2" fmla="*/ 10 w 43"/>
                <a:gd name="T3" fmla="*/ 6 h 53"/>
                <a:gd name="T4" fmla="*/ 15 w 43"/>
                <a:gd name="T5" fmla="*/ 6 h 53"/>
                <a:gd name="T6" fmla="*/ 26 w 43"/>
                <a:gd name="T7" fmla="*/ 14 h 53"/>
                <a:gd name="T8" fmla="*/ 15 w 43"/>
                <a:gd name="T9" fmla="*/ 22 h 53"/>
                <a:gd name="T10" fmla="*/ 15 w 43"/>
                <a:gd name="T11" fmla="*/ 22 h 53"/>
                <a:gd name="T12" fmla="*/ 10 w 43"/>
                <a:gd name="T13" fmla="*/ 22 h 53"/>
                <a:gd name="T14" fmla="*/ 16 w 43"/>
                <a:gd name="T15" fmla="*/ 0 h 53"/>
                <a:gd name="T16" fmla="*/ 0 w 43"/>
                <a:gd name="T17" fmla="*/ 0 h 53"/>
                <a:gd name="T18" fmla="*/ 0 w 43"/>
                <a:gd name="T19" fmla="*/ 52 h 53"/>
                <a:gd name="T20" fmla="*/ 10 w 43"/>
                <a:gd name="T21" fmla="*/ 52 h 53"/>
                <a:gd name="T22" fmla="*/ 10 w 43"/>
                <a:gd name="T23" fmla="*/ 28 h 53"/>
                <a:gd name="T24" fmla="*/ 16 w 43"/>
                <a:gd name="T25" fmla="*/ 28 h 53"/>
                <a:gd name="T26" fmla="*/ 32 w 43"/>
                <a:gd name="T27" fmla="*/ 53 h 53"/>
                <a:gd name="T28" fmla="*/ 43 w 43"/>
                <a:gd name="T29" fmla="*/ 52 h 53"/>
                <a:gd name="T30" fmla="*/ 25 w 43"/>
                <a:gd name="T31" fmla="*/ 27 h 53"/>
                <a:gd name="T32" fmla="*/ 36 w 43"/>
                <a:gd name="T33" fmla="*/ 13 h 53"/>
                <a:gd name="T34" fmla="*/ 16 w 43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10" y="2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6" y="10"/>
                    <a:pt x="26" y="14"/>
                  </a:cubicBezTo>
                  <a:cubicBezTo>
                    <a:pt x="26" y="18"/>
                    <a:pt x="23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30" y="25"/>
                    <a:pt x="36" y="20"/>
                    <a:pt x="36" y="13"/>
                  </a:cubicBezTo>
                  <a:cubicBezTo>
                    <a:pt x="36" y="7"/>
                    <a:pt x="30" y="0"/>
                    <a:pt x="16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BB8DE185-6EF4-490B-B3C8-FD7CD03B22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63700" y="866775"/>
              <a:ext cx="119062" cy="122238"/>
            </a:xfrm>
            <a:custGeom>
              <a:avLst/>
              <a:gdLst>
                <a:gd name="T0" fmla="*/ 25 w 75"/>
                <a:gd name="T1" fmla="*/ 48 h 77"/>
                <a:gd name="T2" fmla="*/ 37 w 75"/>
                <a:gd name="T3" fmla="*/ 20 h 77"/>
                <a:gd name="T4" fmla="*/ 48 w 75"/>
                <a:gd name="T5" fmla="*/ 48 h 77"/>
                <a:gd name="T6" fmla="*/ 25 w 75"/>
                <a:gd name="T7" fmla="*/ 48 h 77"/>
                <a:gd name="T8" fmla="*/ 44 w 75"/>
                <a:gd name="T9" fmla="*/ 0 h 77"/>
                <a:gd name="T10" fmla="*/ 35 w 75"/>
                <a:gd name="T11" fmla="*/ 0 h 77"/>
                <a:gd name="T12" fmla="*/ 0 w 75"/>
                <a:gd name="T13" fmla="*/ 77 h 77"/>
                <a:gd name="T14" fmla="*/ 13 w 75"/>
                <a:gd name="T15" fmla="*/ 77 h 77"/>
                <a:gd name="T16" fmla="*/ 22 w 75"/>
                <a:gd name="T17" fmla="*/ 57 h 77"/>
                <a:gd name="T18" fmla="*/ 51 w 75"/>
                <a:gd name="T19" fmla="*/ 57 h 77"/>
                <a:gd name="T20" fmla="*/ 60 w 75"/>
                <a:gd name="T21" fmla="*/ 77 h 77"/>
                <a:gd name="T22" fmla="*/ 75 w 75"/>
                <a:gd name="T23" fmla="*/ 77 h 77"/>
                <a:gd name="T24" fmla="*/ 44 w 75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77">
                  <a:moveTo>
                    <a:pt x="25" y="48"/>
                  </a:moveTo>
                  <a:lnTo>
                    <a:pt x="37" y="20"/>
                  </a:lnTo>
                  <a:lnTo>
                    <a:pt x="48" y="48"/>
                  </a:lnTo>
                  <a:lnTo>
                    <a:pt x="25" y="48"/>
                  </a:lnTo>
                  <a:close/>
                  <a:moveTo>
                    <a:pt x="44" y="0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3" y="77"/>
                  </a:lnTo>
                  <a:lnTo>
                    <a:pt x="22" y="57"/>
                  </a:lnTo>
                  <a:lnTo>
                    <a:pt x="51" y="57"/>
                  </a:lnTo>
                  <a:lnTo>
                    <a:pt x="60" y="77"/>
                  </a:lnTo>
                  <a:lnTo>
                    <a:pt x="75" y="7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CF55AA36-9012-4310-94E1-DD5E606DF5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63700" y="866775"/>
              <a:ext cx="119062" cy="122238"/>
            </a:xfrm>
            <a:custGeom>
              <a:avLst/>
              <a:gdLst>
                <a:gd name="T0" fmla="*/ 25 w 75"/>
                <a:gd name="T1" fmla="*/ 48 h 77"/>
                <a:gd name="T2" fmla="*/ 37 w 75"/>
                <a:gd name="T3" fmla="*/ 20 h 77"/>
                <a:gd name="T4" fmla="*/ 48 w 75"/>
                <a:gd name="T5" fmla="*/ 48 h 77"/>
                <a:gd name="T6" fmla="*/ 25 w 75"/>
                <a:gd name="T7" fmla="*/ 48 h 77"/>
                <a:gd name="T8" fmla="*/ 44 w 75"/>
                <a:gd name="T9" fmla="*/ 0 h 77"/>
                <a:gd name="T10" fmla="*/ 35 w 75"/>
                <a:gd name="T11" fmla="*/ 0 h 77"/>
                <a:gd name="T12" fmla="*/ 0 w 75"/>
                <a:gd name="T13" fmla="*/ 77 h 77"/>
                <a:gd name="T14" fmla="*/ 13 w 75"/>
                <a:gd name="T15" fmla="*/ 77 h 77"/>
                <a:gd name="T16" fmla="*/ 22 w 75"/>
                <a:gd name="T17" fmla="*/ 57 h 77"/>
                <a:gd name="T18" fmla="*/ 51 w 75"/>
                <a:gd name="T19" fmla="*/ 57 h 77"/>
                <a:gd name="T20" fmla="*/ 60 w 75"/>
                <a:gd name="T21" fmla="*/ 77 h 77"/>
                <a:gd name="T22" fmla="*/ 75 w 75"/>
                <a:gd name="T23" fmla="*/ 77 h 77"/>
                <a:gd name="T24" fmla="*/ 44 w 75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77">
                  <a:moveTo>
                    <a:pt x="25" y="48"/>
                  </a:moveTo>
                  <a:lnTo>
                    <a:pt x="37" y="20"/>
                  </a:lnTo>
                  <a:lnTo>
                    <a:pt x="48" y="48"/>
                  </a:lnTo>
                  <a:lnTo>
                    <a:pt x="25" y="48"/>
                  </a:lnTo>
                  <a:moveTo>
                    <a:pt x="44" y="0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3" y="77"/>
                  </a:lnTo>
                  <a:lnTo>
                    <a:pt x="22" y="57"/>
                  </a:lnTo>
                  <a:lnTo>
                    <a:pt x="51" y="57"/>
                  </a:lnTo>
                  <a:lnTo>
                    <a:pt x="60" y="77"/>
                  </a:lnTo>
                  <a:lnTo>
                    <a:pt x="75" y="77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8ACD7C38-8B7E-4BBB-BC3C-729DD614D2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1813" y="866775"/>
              <a:ext cx="109537" cy="122238"/>
            </a:xfrm>
            <a:custGeom>
              <a:avLst/>
              <a:gdLst>
                <a:gd name="T0" fmla="*/ 0 w 69"/>
                <a:gd name="T1" fmla="*/ 0 h 77"/>
                <a:gd name="T2" fmla="*/ 0 w 69"/>
                <a:gd name="T3" fmla="*/ 10 h 77"/>
                <a:gd name="T4" fmla="*/ 26 w 69"/>
                <a:gd name="T5" fmla="*/ 10 h 77"/>
                <a:gd name="T6" fmla="*/ 26 w 69"/>
                <a:gd name="T7" fmla="*/ 77 h 77"/>
                <a:gd name="T8" fmla="*/ 41 w 69"/>
                <a:gd name="T9" fmla="*/ 77 h 77"/>
                <a:gd name="T10" fmla="*/ 41 w 69"/>
                <a:gd name="T11" fmla="*/ 10 h 77"/>
                <a:gd name="T12" fmla="*/ 69 w 69"/>
                <a:gd name="T13" fmla="*/ 10 h 77"/>
                <a:gd name="T14" fmla="*/ 69 w 69"/>
                <a:gd name="T15" fmla="*/ 0 h 77"/>
                <a:gd name="T16" fmla="*/ 0 w 69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7">
                  <a:moveTo>
                    <a:pt x="0" y="0"/>
                  </a:moveTo>
                  <a:lnTo>
                    <a:pt x="0" y="10"/>
                  </a:lnTo>
                  <a:lnTo>
                    <a:pt x="26" y="10"/>
                  </a:lnTo>
                  <a:lnTo>
                    <a:pt x="26" y="77"/>
                  </a:lnTo>
                  <a:lnTo>
                    <a:pt x="41" y="77"/>
                  </a:lnTo>
                  <a:lnTo>
                    <a:pt x="41" y="10"/>
                  </a:lnTo>
                  <a:lnTo>
                    <a:pt x="69" y="10"/>
                  </a:lnTo>
                  <a:lnTo>
                    <a:pt x="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0E29A8CA-13E1-4781-B90E-15FB40AAE9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41513" y="863600"/>
              <a:ext cx="134937" cy="127000"/>
            </a:xfrm>
            <a:custGeom>
              <a:avLst/>
              <a:gdLst>
                <a:gd name="T0" fmla="*/ 29 w 58"/>
                <a:gd name="T1" fmla="*/ 47 h 54"/>
                <a:gd name="T2" fmla="*/ 29 w 58"/>
                <a:gd name="T3" fmla="*/ 47 h 54"/>
                <a:gd name="T4" fmla="*/ 10 w 58"/>
                <a:gd name="T5" fmla="*/ 27 h 54"/>
                <a:gd name="T6" fmla="*/ 29 w 58"/>
                <a:gd name="T7" fmla="*/ 7 h 54"/>
                <a:gd name="T8" fmla="*/ 29 w 58"/>
                <a:gd name="T9" fmla="*/ 7 h 54"/>
                <a:gd name="T10" fmla="*/ 47 w 58"/>
                <a:gd name="T11" fmla="*/ 27 h 54"/>
                <a:gd name="T12" fmla="*/ 29 w 58"/>
                <a:gd name="T13" fmla="*/ 47 h 54"/>
                <a:gd name="T14" fmla="*/ 29 w 58"/>
                <a:gd name="T15" fmla="*/ 0 h 54"/>
                <a:gd name="T16" fmla="*/ 0 w 58"/>
                <a:gd name="T17" fmla="*/ 27 h 54"/>
                <a:gd name="T18" fmla="*/ 29 w 58"/>
                <a:gd name="T19" fmla="*/ 54 h 54"/>
                <a:gd name="T20" fmla="*/ 29 w 58"/>
                <a:gd name="T21" fmla="*/ 54 h 54"/>
                <a:gd name="T22" fmla="*/ 58 w 58"/>
                <a:gd name="T23" fmla="*/ 27 h 54"/>
                <a:gd name="T24" fmla="*/ 29 w 58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17" y="47"/>
                    <a:pt x="10" y="39"/>
                    <a:pt x="10" y="27"/>
                  </a:cubicBezTo>
                  <a:cubicBezTo>
                    <a:pt x="10" y="15"/>
                    <a:pt x="17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40" y="7"/>
                    <a:pt x="47" y="15"/>
                    <a:pt x="47" y="27"/>
                  </a:cubicBezTo>
                  <a:cubicBezTo>
                    <a:pt x="47" y="39"/>
                    <a:pt x="40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45" y="54"/>
                    <a:pt x="58" y="43"/>
                    <a:pt x="58" y="27"/>
                  </a:cubicBezTo>
                  <a:cubicBezTo>
                    <a:pt x="58" y="11"/>
                    <a:pt x="47" y="0"/>
                    <a:pt x="2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1736EC2C-EDBE-4CDC-87CE-8276FF1F17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32013" y="866775"/>
              <a:ext cx="23812" cy="122238"/>
            </a:xfrm>
            <a:prstGeom prst="rect">
              <a:avLst/>
            </a:pr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C1BE6658-237E-4FBD-A3AA-558CFB1FDF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16150" y="866775"/>
              <a:ext cx="100012" cy="123825"/>
            </a:xfrm>
            <a:custGeom>
              <a:avLst/>
              <a:gdLst>
                <a:gd name="T0" fmla="*/ 10 w 43"/>
                <a:gd name="T1" fmla="*/ 23 h 53"/>
                <a:gd name="T2" fmla="*/ 10 w 43"/>
                <a:gd name="T3" fmla="*/ 6 h 53"/>
                <a:gd name="T4" fmla="*/ 15 w 43"/>
                <a:gd name="T5" fmla="*/ 6 h 53"/>
                <a:gd name="T6" fmla="*/ 27 w 43"/>
                <a:gd name="T7" fmla="*/ 14 h 53"/>
                <a:gd name="T8" fmla="*/ 15 w 43"/>
                <a:gd name="T9" fmla="*/ 23 h 53"/>
                <a:gd name="T10" fmla="*/ 15 w 43"/>
                <a:gd name="T11" fmla="*/ 23 h 53"/>
                <a:gd name="T12" fmla="*/ 10 w 43"/>
                <a:gd name="T13" fmla="*/ 23 h 53"/>
                <a:gd name="T14" fmla="*/ 0 w 43"/>
                <a:gd name="T15" fmla="*/ 0 h 53"/>
                <a:gd name="T16" fmla="*/ 0 w 43"/>
                <a:gd name="T17" fmla="*/ 52 h 53"/>
                <a:gd name="T18" fmla="*/ 10 w 43"/>
                <a:gd name="T19" fmla="*/ 52 h 53"/>
                <a:gd name="T20" fmla="*/ 10 w 43"/>
                <a:gd name="T21" fmla="*/ 29 h 53"/>
                <a:gd name="T22" fmla="*/ 16 w 43"/>
                <a:gd name="T23" fmla="*/ 29 h 53"/>
                <a:gd name="T24" fmla="*/ 32 w 43"/>
                <a:gd name="T25" fmla="*/ 53 h 53"/>
                <a:gd name="T26" fmla="*/ 43 w 43"/>
                <a:gd name="T27" fmla="*/ 52 h 53"/>
                <a:gd name="T28" fmla="*/ 26 w 43"/>
                <a:gd name="T29" fmla="*/ 27 h 53"/>
                <a:gd name="T30" fmla="*/ 37 w 43"/>
                <a:gd name="T31" fmla="*/ 14 h 53"/>
                <a:gd name="T32" fmla="*/ 16 w 43"/>
                <a:gd name="T33" fmla="*/ 0 h 53"/>
                <a:gd name="T34" fmla="*/ 0 w 43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7" y="10"/>
                    <a:pt x="27" y="14"/>
                  </a:cubicBezTo>
                  <a:cubicBezTo>
                    <a:pt x="27" y="18"/>
                    <a:pt x="23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6"/>
                    <a:pt x="37" y="21"/>
                    <a:pt x="37" y="14"/>
                  </a:cubicBezTo>
                  <a:cubicBezTo>
                    <a:pt x="37" y="7"/>
                    <a:pt x="3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D3EDDF76-E83A-4961-A086-D2D2602550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65375" y="866775"/>
              <a:ext cx="82550" cy="122238"/>
            </a:xfrm>
            <a:custGeom>
              <a:avLst/>
              <a:gdLst>
                <a:gd name="T0" fmla="*/ 0 w 52"/>
                <a:gd name="T1" fmla="*/ 0 h 77"/>
                <a:gd name="T2" fmla="*/ 0 w 52"/>
                <a:gd name="T3" fmla="*/ 77 h 77"/>
                <a:gd name="T4" fmla="*/ 52 w 52"/>
                <a:gd name="T5" fmla="*/ 77 h 77"/>
                <a:gd name="T6" fmla="*/ 52 w 52"/>
                <a:gd name="T7" fmla="*/ 66 h 77"/>
                <a:gd name="T8" fmla="*/ 15 w 52"/>
                <a:gd name="T9" fmla="*/ 66 h 77"/>
                <a:gd name="T10" fmla="*/ 15 w 52"/>
                <a:gd name="T11" fmla="*/ 43 h 77"/>
                <a:gd name="T12" fmla="*/ 41 w 52"/>
                <a:gd name="T13" fmla="*/ 43 h 77"/>
                <a:gd name="T14" fmla="*/ 41 w 52"/>
                <a:gd name="T15" fmla="*/ 32 h 77"/>
                <a:gd name="T16" fmla="*/ 15 w 52"/>
                <a:gd name="T17" fmla="*/ 32 h 77"/>
                <a:gd name="T18" fmla="*/ 15 w 52"/>
                <a:gd name="T19" fmla="*/ 10 h 77"/>
                <a:gd name="T20" fmla="*/ 50 w 52"/>
                <a:gd name="T21" fmla="*/ 10 h 77"/>
                <a:gd name="T22" fmla="*/ 50 w 52"/>
                <a:gd name="T23" fmla="*/ 0 h 77"/>
                <a:gd name="T24" fmla="*/ 0 w 52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7">
                  <a:moveTo>
                    <a:pt x="0" y="0"/>
                  </a:moveTo>
                  <a:lnTo>
                    <a:pt x="0" y="77"/>
                  </a:lnTo>
                  <a:lnTo>
                    <a:pt x="52" y="77"/>
                  </a:lnTo>
                  <a:lnTo>
                    <a:pt x="52" y="66"/>
                  </a:lnTo>
                  <a:lnTo>
                    <a:pt x="15" y="66"/>
                  </a:lnTo>
                  <a:lnTo>
                    <a:pt x="15" y="43"/>
                  </a:lnTo>
                  <a:lnTo>
                    <a:pt x="41" y="43"/>
                  </a:lnTo>
                  <a:lnTo>
                    <a:pt x="41" y="32"/>
                  </a:lnTo>
                  <a:lnTo>
                    <a:pt x="15" y="32"/>
                  </a:lnTo>
                  <a:lnTo>
                    <a:pt x="15" y="10"/>
                  </a:lnTo>
                  <a:lnTo>
                    <a:pt x="50" y="10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E6F99115-EC04-4A55-A9E9-0AB0C19454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82863" y="866775"/>
              <a:ext cx="114300" cy="122238"/>
            </a:xfrm>
            <a:custGeom>
              <a:avLst/>
              <a:gdLst>
                <a:gd name="T0" fmla="*/ 18 w 49"/>
                <a:gd name="T1" fmla="*/ 46 h 52"/>
                <a:gd name="T2" fmla="*/ 10 w 49"/>
                <a:gd name="T3" fmla="*/ 46 h 52"/>
                <a:gd name="T4" fmla="*/ 10 w 49"/>
                <a:gd name="T5" fmla="*/ 7 h 52"/>
                <a:gd name="T6" fmla="*/ 18 w 49"/>
                <a:gd name="T7" fmla="*/ 7 h 52"/>
                <a:gd name="T8" fmla="*/ 38 w 49"/>
                <a:gd name="T9" fmla="*/ 26 h 52"/>
                <a:gd name="T10" fmla="*/ 18 w 49"/>
                <a:gd name="T11" fmla="*/ 46 h 52"/>
                <a:gd name="T12" fmla="*/ 0 w 49"/>
                <a:gd name="T13" fmla="*/ 0 h 52"/>
                <a:gd name="T14" fmla="*/ 0 w 49"/>
                <a:gd name="T15" fmla="*/ 52 h 52"/>
                <a:gd name="T16" fmla="*/ 18 w 49"/>
                <a:gd name="T17" fmla="*/ 52 h 52"/>
                <a:gd name="T18" fmla="*/ 49 w 49"/>
                <a:gd name="T19" fmla="*/ 26 h 52"/>
                <a:gd name="T20" fmla="*/ 18 w 49"/>
                <a:gd name="T21" fmla="*/ 0 h 52"/>
                <a:gd name="T22" fmla="*/ 0 w 49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2">
                  <a:moveTo>
                    <a:pt x="18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8" y="7"/>
                    <a:pt x="38" y="13"/>
                    <a:pt x="38" y="26"/>
                  </a:cubicBezTo>
                  <a:cubicBezTo>
                    <a:pt x="38" y="38"/>
                    <a:pt x="28" y="46"/>
                    <a:pt x="18" y="46"/>
                  </a:cubicBezTo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34" y="52"/>
                    <a:pt x="49" y="41"/>
                    <a:pt x="49" y="26"/>
                  </a:cubicBezTo>
                  <a:cubicBezTo>
                    <a:pt x="49" y="10"/>
                    <a:pt x="36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20C54BCE-A648-4D17-A5AC-FBD07B2DCF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2725" y="866775"/>
              <a:ext cx="82550" cy="122238"/>
            </a:xfrm>
            <a:custGeom>
              <a:avLst/>
              <a:gdLst>
                <a:gd name="T0" fmla="*/ 0 w 52"/>
                <a:gd name="T1" fmla="*/ 0 h 77"/>
                <a:gd name="T2" fmla="*/ 0 w 52"/>
                <a:gd name="T3" fmla="*/ 77 h 77"/>
                <a:gd name="T4" fmla="*/ 52 w 52"/>
                <a:gd name="T5" fmla="*/ 77 h 77"/>
                <a:gd name="T6" fmla="*/ 52 w 52"/>
                <a:gd name="T7" fmla="*/ 68 h 77"/>
                <a:gd name="T8" fmla="*/ 15 w 52"/>
                <a:gd name="T9" fmla="*/ 68 h 77"/>
                <a:gd name="T10" fmla="*/ 15 w 52"/>
                <a:gd name="T11" fmla="*/ 43 h 77"/>
                <a:gd name="T12" fmla="*/ 40 w 52"/>
                <a:gd name="T13" fmla="*/ 43 h 77"/>
                <a:gd name="T14" fmla="*/ 40 w 52"/>
                <a:gd name="T15" fmla="*/ 32 h 77"/>
                <a:gd name="T16" fmla="*/ 15 w 52"/>
                <a:gd name="T17" fmla="*/ 32 h 77"/>
                <a:gd name="T18" fmla="*/ 15 w 52"/>
                <a:gd name="T19" fmla="*/ 10 h 77"/>
                <a:gd name="T20" fmla="*/ 50 w 52"/>
                <a:gd name="T21" fmla="*/ 10 h 77"/>
                <a:gd name="T22" fmla="*/ 50 w 52"/>
                <a:gd name="T23" fmla="*/ 0 h 77"/>
                <a:gd name="T24" fmla="*/ 0 w 52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7">
                  <a:moveTo>
                    <a:pt x="0" y="0"/>
                  </a:moveTo>
                  <a:lnTo>
                    <a:pt x="0" y="77"/>
                  </a:lnTo>
                  <a:lnTo>
                    <a:pt x="52" y="77"/>
                  </a:lnTo>
                  <a:lnTo>
                    <a:pt x="52" y="68"/>
                  </a:lnTo>
                  <a:lnTo>
                    <a:pt x="15" y="68"/>
                  </a:lnTo>
                  <a:lnTo>
                    <a:pt x="15" y="43"/>
                  </a:lnTo>
                  <a:lnTo>
                    <a:pt x="40" y="43"/>
                  </a:lnTo>
                  <a:lnTo>
                    <a:pt x="40" y="32"/>
                  </a:lnTo>
                  <a:lnTo>
                    <a:pt x="15" y="32"/>
                  </a:lnTo>
                  <a:lnTo>
                    <a:pt x="15" y="10"/>
                  </a:lnTo>
                  <a:lnTo>
                    <a:pt x="50" y="10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B04D024D-A0F7-4688-A234-261EA507C4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6075" y="866775"/>
              <a:ext cx="100012" cy="123825"/>
            </a:xfrm>
            <a:custGeom>
              <a:avLst/>
              <a:gdLst>
                <a:gd name="T0" fmla="*/ 10 w 43"/>
                <a:gd name="T1" fmla="*/ 23 h 53"/>
                <a:gd name="T2" fmla="*/ 10 w 43"/>
                <a:gd name="T3" fmla="*/ 6 h 53"/>
                <a:gd name="T4" fmla="*/ 15 w 43"/>
                <a:gd name="T5" fmla="*/ 6 h 53"/>
                <a:gd name="T6" fmla="*/ 27 w 43"/>
                <a:gd name="T7" fmla="*/ 15 h 53"/>
                <a:gd name="T8" fmla="*/ 15 w 43"/>
                <a:gd name="T9" fmla="*/ 23 h 53"/>
                <a:gd name="T10" fmla="*/ 10 w 43"/>
                <a:gd name="T11" fmla="*/ 23 h 53"/>
                <a:gd name="T12" fmla="*/ 16 w 43"/>
                <a:gd name="T13" fmla="*/ 0 h 53"/>
                <a:gd name="T14" fmla="*/ 0 w 43"/>
                <a:gd name="T15" fmla="*/ 0 h 53"/>
                <a:gd name="T16" fmla="*/ 0 w 43"/>
                <a:gd name="T17" fmla="*/ 52 h 53"/>
                <a:gd name="T18" fmla="*/ 10 w 43"/>
                <a:gd name="T19" fmla="*/ 52 h 53"/>
                <a:gd name="T20" fmla="*/ 10 w 43"/>
                <a:gd name="T21" fmla="*/ 29 h 53"/>
                <a:gd name="T22" fmla="*/ 16 w 43"/>
                <a:gd name="T23" fmla="*/ 29 h 53"/>
                <a:gd name="T24" fmla="*/ 32 w 43"/>
                <a:gd name="T25" fmla="*/ 53 h 53"/>
                <a:gd name="T26" fmla="*/ 43 w 43"/>
                <a:gd name="T27" fmla="*/ 52 h 53"/>
                <a:gd name="T28" fmla="*/ 26 w 43"/>
                <a:gd name="T29" fmla="*/ 27 h 53"/>
                <a:gd name="T30" fmla="*/ 37 w 43"/>
                <a:gd name="T31" fmla="*/ 14 h 53"/>
                <a:gd name="T32" fmla="*/ 16 w 4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3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7" y="10"/>
                    <a:pt x="27" y="15"/>
                  </a:cubicBezTo>
                  <a:cubicBezTo>
                    <a:pt x="27" y="18"/>
                    <a:pt x="23" y="2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6"/>
                    <a:pt x="37" y="21"/>
                    <a:pt x="37" y="14"/>
                  </a:cubicBezTo>
                  <a:cubicBezTo>
                    <a:pt x="37" y="7"/>
                    <a:pt x="30" y="0"/>
                    <a:pt x="16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CEC282A2-AE2B-43A3-8470-1640318FB8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32125" y="866775"/>
              <a:ext cx="136525" cy="123825"/>
            </a:xfrm>
            <a:custGeom>
              <a:avLst/>
              <a:gdLst>
                <a:gd name="T0" fmla="*/ 17 w 86"/>
                <a:gd name="T1" fmla="*/ 0 h 78"/>
                <a:gd name="T2" fmla="*/ 3 w 86"/>
                <a:gd name="T3" fmla="*/ 0 h 78"/>
                <a:gd name="T4" fmla="*/ 0 w 86"/>
                <a:gd name="T5" fmla="*/ 77 h 78"/>
                <a:gd name="T6" fmla="*/ 12 w 86"/>
                <a:gd name="T7" fmla="*/ 77 h 78"/>
                <a:gd name="T8" fmla="*/ 14 w 86"/>
                <a:gd name="T9" fmla="*/ 26 h 78"/>
                <a:gd name="T10" fmla="*/ 37 w 86"/>
                <a:gd name="T11" fmla="*/ 78 h 78"/>
                <a:gd name="T12" fmla="*/ 46 w 86"/>
                <a:gd name="T13" fmla="*/ 78 h 78"/>
                <a:gd name="T14" fmla="*/ 71 w 86"/>
                <a:gd name="T15" fmla="*/ 25 h 78"/>
                <a:gd name="T16" fmla="*/ 72 w 86"/>
                <a:gd name="T17" fmla="*/ 77 h 78"/>
                <a:gd name="T18" fmla="*/ 86 w 86"/>
                <a:gd name="T19" fmla="*/ 77 h 78"/>
                <a:gd name="T20" fmla="*/ 84 w 86"/>
                <a:gd name="T21" fmla="*/ 0 h 78"/>
                <a:gd name="T22" fmla="*/ 71 w 86"/>
                <a:gd name="T23" fmla="*/ 0 h 78"/>
                <a:gd name="T24" fmla="*/ 43 w 86"/>
                <a:gd name="T25" fmla="*/ 60 h 78"/>
                <a:gd name="T26" fmla="*/ 17 w 86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78">
                  <a:moveTo>
                    <a:pt x="17" y="0"/>
                  </a:moveTo>
                  <a:lnTo>
                    <a:pt x="3" y="0"/>
                  </a:lnTo>
                  <a:lnTo>
                    <a:pt x="0" y="77"/>
                  </a:lnTo>
                  <a:lnTo>
                    <a:pt x="12" y="77"/>
                  </a:lnTo>
                  <a:lnTo>
                    <a:pt x="14" y="26"/>
                  </a:lnTo>
                  <a:lnTo>
                    <a:pt x="37" y="78"/>
                  </a:lnTo>
                  <a:lnTo>
                    <a:pt x="46" y="78"/>
                  </a:lnTo>
                  <a:lnTo>
                    <a:pt x="71" y="25"/>
                  </a:lnTo>
                  <a:lnTo>
                    <a:pt x="72" y="77"/>
                  </a:lnTo>
                  <a:lnTo>
                    <a:pt x="86" y="77"/>
                  </a:lnTo>
                  <a:lnTo>
                    <a:pt x="84" y="0"/>
                  </a:lnTo>
                  <a:lnTo>
                    <a:pt x="71" y="0"/>
                  </a:lnTo>
                  <a:lnTo>
                    <a:pt x="43" y="6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DA45D955-DF42-4C0E-A22E-816ED792F9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14688" y="866775"/>
              <a:ext cx="119062" cy="122238"/>
            </a:xfrm>
            <a:custGeom>
              <a:avLst/>
              <a:gdLst>
                <a:gd name="T0" fmla="*/ 25 w 75"/>
                <a:gd name="T1" fmla="*/ 48 h 77"/>
                <a:gd name="T2" fmla="*/ 37 w 75"/>
                <a:gd name="T3" fmla="*/ 22 h 77"/>
                <a:gd name="T4" fmla="*/ 49 w 75"/>
                <a:gd name="T5" fmla="*/ 48 h 77"/>
                <a:gd name="T6" fmla="*/ 25 w 75"/>
                <a:gd name="T7" fmla="*/ 48 h 77"/>
                <a:gd name="T8" fmla="*/ 35 w 75"/>
                <a:gd name="T9" fmla="*/ 0 h 77"/>
                <a:gd name="T10" fmla="*/ 0 w 75"/>
                <a:gd name="T11" fmla="*/ 77 h 77"/>
                <a:gd name="T12" fmla="*/ 13 w 75"/>
                <a:gd name="T13" fmla="*/ 77 h 77"/>
                <a:gd name="T14" fmla="*/ 22 w 75"/>
                <a:gd name="T15" fmla="*/ 59 h 77"/>
                <a:gd name="T16" fmla="*/ 51 w 75"/>
                <a:gd name="T17" fmla="*/ 59 h 77"/>
                <a:gd name="T18" fmla="*/ 59 w 75"/>
                <a:gd name="T19" fmla="*/ 77 h 77"/>
                <a:gd name="T20" fmla="*/ 75 w 75"/>
                <a:gd name="T21" fmla="*/ 77 h 77"/>
                <a:gd name="T22" fmla="*/ 43 w 75"/>
                <a:gd name="T23" fmla="*/ 0 h 77"/>
                <a:gd name="T24" fmla="*/ 35 w 75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77">
                  <a:moveTo>
                    <a:pt x="25" y="48"/>
                  </a:moveTo>
                  <a:lnTo>
                    <a:pt x="37" y="22"/>
                  </a:lnTo>
                  <a:lnTo>
                    <a:pt x="49" y="48"/>
                  </a:lnTo>
                  <a:lnTo>
                    <a:pt x="25" y="48"/>
                  </a:lnTo>
                  <a:close/>
                  <a:moveTo>
                    <a:pt x="35" y="0"/>
                  </a:moveTo>
                  <a:lnTo>
                    <a:pt x="0" y="77"/>
                  </a:lnTo>
                  <a:lnTo>
                    <a:pt x="13" y="77"/>
                  </a:lnTo>
                  <a:lnTo>
                    <a:pt x="22" y="59"/>
                  </a:lnTo>
                  <a:lnTo>
                    <a:pt x="51" y="59"/>
                  </a:lnTo>
                  <a:lnTo>
                    <a:pt x="59" y="77"/>
                  </a:lnTo>
                  <a:lnTo>
                    <a:pt x="75" y="77"/>
                  </a:lnTo>
                  <a:lnTo>
                    <a:pt x="43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F872CF3F-800D-444B-A1A5-C706925D75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14688" y="866775"/>
              <a:ext cx="119062" cy="122238"/>
            </a:xfrm>
            <a:custGeom>
              <a:avLst/>
              <a:gdLst>
                <a:gd name="T0" fmla="*/ 25 w 75"/>
                <a:gd name="T1" fmla="*/ 48 h 77"/>
                <a:gd name="T2" fmla="*/ 37 w 75"/>
                <a:gd name="T3" fmla="*/ 22 h 77"/>
                <a:gd name="T4" fmla="*/ 49 w 75"/>
                <a:gd name="T5" fmla="*/ 48 h 77"/>
                <a:gd name="T6" fmla="*/ 25 w 75"/>
                <a:gd name="T7" fmla="*/ 48 h 77"/>
                <a:gd name="T8" fmla="*/ 35 w 75"/>
                <a:gd name="T9" fmla="*/ 0 h 77"/>
                <a:gd name="T10" fmla="*/ 0 w 75"/>
                <a:gd name="T11" fmla="*/ 77 h 77"/>
                <a:gd name="T12" fmla="*/ 13 w 75"/>
                <a:gd name="T13" fmla="*/ 77 h 77"/>
                <a:gd name="T14" fmla="*/ 22 w 75"/>
                <a:gd name="T15" fmla="*/ 59 h 77"/>
                <a:gd name="T16" fmla="*/ 51 w 75"/>
                <a:gd name="T17" fmla="*/ 59 h 77"/>
                <a:gd name="T18" fmla="*/ 59 w 75"/>
                <a:gd name="T19" fmla="*/ 77 h 77"/>
                <a:gd name="T20" fmla="*/ 75 w 75"/>
                <a:gd name="T21" fmla="*/ 77 h 77"/>
                <a:gd name="T22" fmla="*/ 43 w 75"/>
                <a:gd name="T23" fmla="*/ 0 h 77"/>
                <a:gd name="T24" fmla="*/ 35 w 75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77">
                  <a:moveTo>
                    <a:pt x="25" y="48"/>
                  </a:moveTo>
                  <a:lnTo>
                    <a:pt x="37" y="22"/>
                  </a:lnTo>
                  <a:lnTo>
                    <a:pt x="49" y="48"/>
                  </a:lnTo>
                  <a:lnTo>
                    <a:pt x="25" y="48"/>
                  </a:lnTo>
                  <a:moveTo>
                    <a:pt x="35" y="0"/>
                  </a:moveTo>
                  <a:lnTo>
                    <a:pt x="0" y="77"/>
                  </a:lnTo>
                  <a:lnTo>
                    <a:pt x="13" y="77"/>
                  </a:lnTo>
                  <a:lnTo>
                    <a:pt x="22" y="59"/>
                  </a:lnTo>
                  <a:lnTo>
                    <a:pt x="51" y="59"/>
                  </a:lnTo>
                  <a:lnTo>
                    <a:pt x="59" y="77"/>
                  </a:lnTo>
                  <a:lnTo>
                    <a:pt x="75" y="77"/>
                  </a:lnTo>
                  <a:lnTo>
                    <a:pt x="43" y="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93082DF6-DA65-4998-A9A7-12E9C124C4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52800" y="866775"/>
              <a:ext cx="109537" cy="122238"/>
            </a:xfrm>
            <a:custGeom>
              <a:avLst/>
              <a:gdLst>
                <a:gd name="T0" fmla="*/ 0 w 69"/>
                <a:gd name="T1" fmla="*/ 0 h 77"/>
                <a:gd name="T2" fmla="*/ 0 w 69"/>
                <a:gd name="T3" fmla="*/ 10 h 77"/>
                <a:gd name="T4" fmla="*/ 26 w 69"/>
                <a:gd name="T5" fmla="*/ 10 h 77"/>
                <a:gd name="T6" fmla="*/ 26 w 69"/>
                <a:gd name="T7" fmla="*/ 77 h 77"/>
                <a:gd name="T8" fmla="*/ 41 w 69"/>
                <a:gd name="T9" fmla="*/ 77 h 77"/>
                <a:gd name="T10" fmla="*/ 41 w 69"/>
                <a:gd name="T11" fmla="*/ 10 h 77"/>
                <a:gd name="T12" fmla="*/ 69 w 69"/>
                <a:gd name="T13" fmla="*/ 10 h 77"/>
                <a:gd name="T14" fmla="*/ 69 w 69"/>
                <a:gd name="T15" fmla="*/ 1 h 77"/>
                <a:gd name="T16" fmla="*/ 0 w 69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7">
                  <a:moveTo>
                    <a:pt x="0" y="0"/>
                  </a:moveTo>
                  <a:lnTo>
                    <a:pt x="0" y="10"/>
                  </a:lnTo>
                  <a:lnTo>
                    <a:pt x="26" y="10"/>
                  </a:lnTo>
                  <a:lnTo>
                    <a:pt x="26" y="77"/>
                  </a:lnTo>
                  <a:lnTo>
                    <a:pt x="41" y="77"/>
                  </a:lnTo>
                  <a:lnTo>
                    <a:pt x="41" y="10"/>
                  </a:lnTo>
                  <a:lnTo>
                    <a:pt x="69" y="10"/>
                  </a:lnTo>
                  <a:lnTo>
                    <a:pt x="6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2D4238DE-73AD-473D-81D3-FA7D07943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89325" y="866775"/>
              <a:ext cx="138112" cy="123825"/>
            </a:xfrm>
            <a:custGeom>
              <a:avLst/>
              <a:gdLst>
                <a:gd name="T0" fmla="*/ 30 w 59"/>
                <a:gd name="T1" fmla="*/ 47 h 53"/>
                <a:gd name="T2" fmla="*/ 30 w 59"/>
                <a:gd name="T3" fmla="*/ 47 h 53"/>
                <a:gd name="T4" fmla="*/ 11 w 59"/>
                <a:gd name="T5" fmla="*/ 27 h 53"/>
                <a:gd name="T6" fmla="*/ 30 w 59"/>
                <a:gd name="T7" fmla="*/ 6 h 53"/>
                <a:gd name="T8" fmla="*/ 48 w 59"/>
                <a:gd name="T9" fmla="*/ 27 h 53"/>
                <a:gd name="T10" fmla="*/ 30 w 59"/>
                <a:gd name="T11" fmla="*/ 47 h 53"/>
                <a:gd name="T12" fmla="*/ 30 w 59"/>
                <a:gd name="T13" fmla="*/ 0 h 53"/>
                <a:gd name="T14" fmla="*/ 0 w 59"/>
                <a:gd name="T15" fmla="*/ 27 h 53"/>
                <a:gd name="T16" fmla="*/ 30 w 59"/>
                <a:gd name="T17" fmla="*/ 53 h 53"/>
                <a:gd name="T18" fmla="*/ 30 w 59"/>
                <a:gd name="T19" fmla="*/ 53 h 53"/>
                <a:gd name="T20" fmla="*/ 59 w 59"/>
                <a:gd name="T21" fmla="*/ 27 h 53"/>
                <a:gd name="T22" fmla="*/ 30 w 5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3">
                  <a:moveTo>
                    <a:pt x="30" y="47"/>
                  </a:moveTo>
                  <a:cubicBezTo>
                    <a:pt x="30" y="47"/>
                    <a:pt x="30" y="47"/>
                    <a:pt x="30" y="47"/>
                  </a:cubicBez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30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8"/>
                    <a:pt x="41" y="47"/>
                    <a:pt x="30" y="47"/>
                  </a:cubicBezTo>
                  <a:moveTo>
                    <a:pt x="30" y="0"/>
                  </a:moveTo>
                  <a:cubicBezTo>
                    <a:pt x="13" y="0"/>
                    <a:pt x="0" y="11"/>
                    <a:pt x="0" y="27"/>
                  </a:cubicBezTo>
                  <a:cubicBezTo>
                    <a:pt x="0" y="43"/>
                    <a:pt x="13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46" y="53"/>
                    <a:pt x="59" y="43"/>
                    <a:pt x="59" y="27"/>
                  </a:cubicBezTo>
                  <a:cubicBezTo>
                    <a:pt x="59" y="11"/>
                    <a:pt x="48" y="0"/>
                    <a:pt x="3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D45FF6BE-5EF6-4BD7-AC2D-3097F82AF7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3000" y="868363"/>
              <a:ext cx="73025" cy="122238"/>
            </a:xfrm>
            <a:custGeom>
              <a:avLst/>
              <a:gdLst>
                <a:gd name="T0" fmla="*/ 15 w 46"/>
                <a:gd name="T1" fmla="*/ 0 h 77"/>
                <a:gd name="T2" fmla="*/ 0 w 46"/>
                <a:gd name="T3" fmla="*/ 0 h 77"/>
                <a:gd name="T4" fmla="*/ 0 w 46"/>
                <a:gd name="T5" fmla="*/ 76 h 77"/>
                <a:gd name="T6" fmla="*/ 46 w 46"/>
                <a:gd name="T7" fmla="*/ 77 h 77"/>
                <a:gd name="T8" fmla="*/ 46 w 46"/>
                <a:gd name="T9" fmla="*/ 67 h 77"/>
                <a:gd name="T10" fmla="*/ 15 w 46"/>
                <a:gd name="T11" fmla="*/ 67 h 77"/>
                <a:gd name="T12" fmla="*/ 15 w 46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7">
                  <a:moveTo>
                    <a:pt x="15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46" y="77"/>
                  </a:lnTo>
                  <a:lnTo>
                    <a:pt x="46" y="67"/>
                  </a:lnTo>
                  <a:lnTo>
                    <a:pt x="15" y="6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BD4CB2F5-DDA3-4D0E-9BC6-2076EB8587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0950" y="866775"/>
              <a:ext cx="138112" cy="127000"/>
            </a:xfrm>
            <a:custGeom>
              <a:avLst/>
              <a:gdLst>
                <a:gd name="T0" fmla="*/ 29 w 59"/>
                <a:gd name="T1" fmla="*/ 47 h 54"/>
                <a:gd name="T2" fmla="*/ 11 w 59"/>
                <a:gd name="T3" fmla="*/ 27 h 54"/>
                <a:gd name="T4" fmla="*/ 29 w 59"/>
                <a:gd name="T5" fmla="*/ 6 h 54"/>
                <a:gd name="T6" fmla="*/ 48 w 59"/>
                <a:gd name="T7" fmla="*/ 27 h 54"/>
                <a:gd name="T8" fmla="*/ 29 w 59"/>
                <a:gd name="T9" fmla="*/ 47 h 54"/>
                <a:gd name="T10" fmla="*/ 29 w 59"/>
                <a:gd name="T11" fmla="*/ 0 h 54"/>
                <a:gd name="T12" fmla="*/ 0 w 59"/>
                <a:gd name="T13" fmla="*/ 27 h 54"/>
                <a:gd name="T14" fmla="*/ 29 w 59"/>
                <a:gd name="T15" fmla="*/ 54 h 54"/>
                <a:gd name="T16" fmla="*/ 59 w 59"/>
                <a:gd name="T17" fmla="*/ 27 h 54"/>
                <a:gd name="T18" fmla="*/ 29 w 59"/>
                <a:gd name="T19" fmla="*/ 0 h 54"/>
                <a:gd name="T20" fmla="*/ 29 w 59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4">
                  <a:moveTo>
                    <a:pt x="29" y="47"/>
                  </a:move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29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8"/>
                    <a:pt x="41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1"/>
                    <a:pt x="0" y="27"/>
                  </a:cubicBezTo>
                  <a:cubicBezTo>
                    <a:pt x="0" y="43"/>
                    <a:pt x="12" y="54"/>
                    <a:pt x="29" y="54"/>
                  </a:cubicBezTo>
                  <a:cubicBezTo>
                    <a:pt x="45" y="54"/>
                    <a:pt x="59" y="43"/>
                    <a:pt x="59" y="27"/>
                  </a:cubicBezTo>
                  <a:cubicBezTo>
                    <a:pt x="59" y="11"/>
                    <a:pt x="4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6EA01D07-3BA7-4885-A54D-6820F1AB80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8275" y="866775"/>
              <a:ext cx="120650" cy="127000"/>
            </a:xfrm>
            <a:custGeom>
              <a:avLst/>
              <a:gdLst>
                <a:gd name="T0" fmla="*/ 30 w 52"/>
                <a:gd name="T1" fmla="*/ 0 h 54"/>
                <a:gd name="T2" fmla="*/ 0 w 52"/>
                <a:gd name="T3" fmla="*/ 27 h 54"/>
                <a:gd name="T4" fmla="*/ 31 w 52"/>
                <a:gd name="T5" fmla="*/ 54 h 54"/>
                <a:gd name="T6" fmla="*/ 52 w 52"/>
                <a:gd name="T7" fmla="*/ 50 h 54"/>
                <a:gd name="T8" fmla="*/ 52 w 52"/>
                <a:gd name="T9" fmla="*/ 30 h 54"/>
                <a:gd name="T10" fmla="*/ 42 w 52"/>
                <a:gd name="T11" fmla="*/ 30 h 54"/>
                <a:gd name="T12" fmla="*/ 42 w 52"/>
                <a:gd name="T13" fmla="*/ 45 h 54"/>
                <a:gd name="T14" fmla="*/ 32 w 52"/>
                <a:gd name="T15" fmla="*/ 47 h 54"/>
                <a:gd name="T16" fmla="*/ 11 w 52"/>
                <a:gd name="T17" fmla="*/ 27 h 54"/>
                <a:gd name="T18" fmla="*/ 31 w 52"/>
                <a:gd name="T19" fmla="*/ 7 h 54"/>
                <a:gd name="T20" fmla="*/ 31 w 52"/>
                <a:gd name="T21" fmla="*/ 7 h 54"/>
                <a:gd name="T22" fmla="*/ 47 w 52"/>
                <a:gd name="T23" fmla="*/ 10 h 54"/>
                <a:gd name="T24" fmla="*/ 50 w 52"/>
                <a:gd name="T25" fmla="*/ 3 h 54"/>
                <a:gd name="T26" fmla="*/ 30 w 52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4">
                  <a:moveTo>
                    <a:pt x="30" y="0"/>
                  </a:move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31" y="54"/>
                  </a:cubicBezTo>
                  <a:cubicBezTo>
                    <a:pt x="42" y="54"/>
                    <a:pt x="49" y="51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0" y="46"/>
                    <a:pt x="37" y="47"/>
                    <a:pt x="32" y="47"/>
                  </a:cubicBezTo>
                  <a:cubicBezTo>
                    <a:pt x="20" y="47"/>
                    <a:pt x="11" y="39"/>
                    <a:pt x="11" y="27"/>
                  </a:cubicBezTo>
                  <a:cubicBezTo>
                    <a:pt x="11" y="16"/>
                    <a:pt x="20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9" y="7"/>
                    <a:pt x="45" y="9"/>
                    <a:pt x="47" y="1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7" y="2"/>
                    <a:pt x="42" y="0"/>
                    <a:pt x="3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" name="Rectangle 37">
              <a:extLst>
                <a:ext uri="{FF2B5EF4-FFF2-40B4-BE49-F238E27FC236}">
                  <a16:creationId xmlns:a16="http://schemas.microsoft.com/office/drawing/2014/main" id="{12472237-3DF6-4CD5-B6FB-02428B734C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52900" y="868363"/>
              <a:ext cx="22225" cy="122238"/>
            </a:xfrm>
            <a:prstGeom prst="rect">
              <a:avLst/>
            </a:pr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2865225A-1752-46D2-9B66-104E22BD0B8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32275" y="866775"/>
              <a:ext cx="134937" cy="149225"/>
            </a:xfrm>
            <a:custGeom>
              <a:avLst/>
              <a:gdLst>
                <a:gd name="T0" fmla="*/ 29 w 58"/>
                <a:gd name="T1" fmla="*/ 47 h 64"/>
                <a:gd name="T2" fmla="*/ 10 w 58"/>
                <a:gd name="T3" fmla="*/ 27 h 64"/>
                <a:gd name="T4" fmla="*/ 29 w 58"/>
                <a:gd name="T5" fmla="*/ 6 h 64"/>
                <a:gd name="T6" fmla="*/ 29 w 58"/>
                <a:gd name="T7" fmla="*/ 6 h 64"/>
                <a:gd name="T8" fmla="*/ 48 w 58"/>
                <a:gd name="T9" fmla="*/ 27 h 64"/>
                <a:gd name="T10" fmla="*/ 29 w 58"/>
                <a:gd name="T11" fmla="*/ 47 h 64"/>
                <a:gd name="T12" fmla="*/ 29 w 58"/>
                <a:gd name="T13" fmla="*/ 0 h 64"/>
                <a:gd name="T14" fmla="*/ 0 w 58"/>
                <a:gd name="T15" fmla="*/ 27 h 64"/>
                <a:gd name="T16" fmla="*/ 20 w 58"/>
                <a:gd name="T17" fmla="*/ 53 h 64"/>
                <a:gd name="T18" fmla="*/ 54 w 58"/>
                <a:gd name="T19" fmla="*/ 64 h 64"/>
                <a:gd name="T20" fmla="*/ 54 w 58"/>
                <a:gd name="T21" fmla="*/ 64 h 64"/>
                <a:gd name="T22" fmla="*/ 57 w 58"/>
                <a:gd name="T23" fmla="*/ 56 h 64"/>
                <a:gd name="T24" fmla="*/ 39 w 58"/>
                <a:gd name="T25" fmla="*/ 52 h 64"/>
                <a:gd name="T26" fmla="*/ 58 w 58"/>
                <a:gd name="T27" fmla="*/ 27 h 64"/>
                <a:gd name="T28" fmla="*/ 29 w 58"/>
                <a:gd name="T29" fmla="*/ 0 h 64"/>
                <a:gd name="T30" fmla="*/ 29 w 58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">
                  <a:moveTo>
                    <a:pt x="29" y="47"/>
                  </a:moveTo>
                  <a:cubicBezTo>
                    <a:pt x="17" y="47"/>
                    <a:pt x="10" y="38"/>
                    <a:pt x="10" y="27"/>
                  </a:cubicBezTo>
                  <a:cubicBezTo>
                    <a:pt x="10" y="15"/>
                    <a:pt x="1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0" y="6"/>
                    <a:pt x="48" y="15"/>
                    <a:pt x="48" y="27"/>
                  </a:cubicBezTo>
                  <a:cubicBezTo>
                    <a:pt x="48" y="38"/>
                    <a:pt x="40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1"/>
                    <a:pt x="0" y="27"/>
                  </a:cubicBezTo>
                  <a:cubicBezTo>
                    <a:pt x="0" y="40"/>
                    <a:pt x="7" y="48"/>
                    <a:pt x="20" y="53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0" y="49"/>
                    <a:pt x="58" y="39"/>
                    <a:pt x="58" y="27"/>
                  </a:cubicBezTo>
                  <a:cubicBezTo>
                    <a:pt x="58" y="11"/>
                    <a:pt x="4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55A6B274-15F7-4719-A6A7-F37B85BDD6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18013" y="868363"/>
              <a:ext cx="109537" cy="125413"/>
            </a:xfrm>
            <a:custGeom>
              <a:avLst/>
              <a:gdLst>
                <a:gd name="T0" fmla="*/ 0 w 47"/>
                <a:gd name="T1" fmla="*/ 0 h 53"/>
                <a:gd name="T2" fmla="*/ 0 w 47"/>
                <a:gd name="T3" fmla="*/ 35 h 53"/>
                <a:gd name="T4" fmla="*/ 24 w 47"/>
                <a:gd name="T5" fmla="*/ 53 h 53"/>
                <a:gd name="T6" fmla="*/ 24 w 47"/>
                <a:gd name="T7" fmla="*/ 53 h 53"/>
                <a:gd name="T8" fmla="*/ 47 w 47"/>
                <a:gd name="T9" fmla="*/ 35 h 53"/>
                <a:gd name="T10" fmla="*/ 47 w 47"/>
                <a:gd name="T11" fmla="*/ 0 h 53"/>
                <a:gd name="T12" fmla="*/ 38 w 47"/>
                <a:gd name="T13" fmla="*/ 0 h 53"/>
                <a:gd name="T14" fmla="*/ 38 w 47"/>
                <a:gd name="T15" fmla="*/ 34 h 53"/>
                <a:gd name="T16" fmla="*/ 24 w 47"/>
                <a:gd name="T17" fmla="*/ 46 h 53"/>
                <a:gd name="T18" fmla="*/ 10 w 47"/>
                <a:gd name="T19" fmla="*/ 34 h 53"/>
                <a:gd name="T20" fmla="*/ 10 w 47"/>
                <a:gd name="T21" fmla="*/ 0 h 53"/>
                <a:gd name="T22" fmla="*/ 0 w 47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53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6"/>
                    <a:pt x="8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3"/>
                    <a:pt x="47" y="43"/>
                    <a:pt x="47" y="3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40"/>
                    <a:pt x="34" y="46"/>
                    <a:pt x="24" y="46"/>
                  </a:cubicBezTo>
                  <a:cubicBezTo>
                    <a:pt x="15" y="46"/>
                    <a:pt x="10" y="42"/>
                    <a:pt x="10" y="3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6A3ADF36-46BE-4ED2-B9EA-2B23454775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9463" y="868363"/>
              <a:ext cx="79375" cy="122238"/>
            </a:xfrm>
            <a:custGeom>
              <a:avLst/>
              <a:gdLst>
                <a:gd name="T0" fmla="*/ 48 w 50"/>
                <a:gd name="T1" fmla="*/ 0 h 77"/>
                <a:gd name="T2" fmla="*/ 0 w 50"/>
                <a:gd name="T3" fmla="*/ 0 h 77"/>
                <a:gd name="T4" fmla="*/ 0 w 50"/>
                <a:gd name="T5" fmla="*/ 77 h 77"/>
                <a:gd name="T6" fmla="*/ 50 w 50"/>
                <a:gd name="T7" fmla="*/ 77 h 77"/>
                <a:gd name="T8" fmla="*/ 50 w 50"/>
                <a:gd name="T9" fmla="*/ 67 h 77"/>
                <a:gd name="T10" fmla="*/ 14 w 50"/>
                <a:gd name="T11" fmla="*/ 67 h 77"/>
                <a:gd name="T12" fmla="*/ 14 w 50"/>
                <a:gd name="T13" fmla="*/ 42 h 77"/>
                <a:gd name="T14" fmla="*/ 39 w 50"/>
                <a:gd name="T15" fmla="*/ 42 h 77"/>
                <a:gd name="T16" fmla="*/ 39 w 50"/>
                <a:gd name="T17" fmla="*/ 33 h 77"/>
                <a:gd name="T18" fmla="*/ 14 w 50"/>
                <a:gd name="T19" fmla="*/ 33 h 77"/>
                <a:gd name="T20" fmla="*/ 14 w 50"/>
                <a:gd name="T21" fmla="*/ 10 h 77"/>
                <a:gd name="T22" fmla="*/ 48 w 50"/>
                <a:gd name="T23" fmla="*/ 10 h 77"/>
                <a:gd name="T24" fmla="*/ 48 w 50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77">
                  <a:moveTo>
                    <a:pt x="48" y="0"/>
                  </a:moveTo>
                  <a:lnTo>
                    <a:pt x="0" y="0"/>
                  </a:lnTo>
                  <a:lnTo>
                    <a:pt x="0" y="77"/>
                  </a:lnTo>
                  <a:lnTo>
                    <a:pt x="50" y="77"/>
                  </a:lnTo>
                  <a:lnTo>
                    <a:pt x="50" y="67"/>
                  </a:lnTo>
                  <a:lnTo>
                    <a:pt x="14" y="67"/>
                  </a:lnTo>
                  <a:lnTo>
                    <a:pt x="14" y="42"/>
                  </a:lnTo>
                  <a:lnTo>
                    <a:pt x="39" y="42"/>
                  </a:lnTo>
                  <a:lnTo>
                    <a:pt x="39" y="33"/>
                  </a:lnTo>
                  <a:lnTo>
                    <a:pt x="14" y="33"/>
                  </a:lnTo>
                  <a:lnTo>
                    <a:pt x="14" y="10"/>
                  </a:lnTo>
                  <a:lnTo>
                    <a:pt x="48" y="1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DCF437B5-1355-4565-A202-47F8610AB42F}"/>
              </a:ext>
            </a:extLst>
          </p:cNvPr>
          <p:cNvSpPr/>
          <p:nvPr userDrawn="1"/>
        </p:nvSpPr>
        <p:spPr>
          <a:xfrm>
            <a:off x="0" y="6246000"/>
            <a:ext cx="12192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A1190BF-328E-4315-B3E3-EEAAFA5C90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0274" y="1776804"/>
            <a:ext cx="4032000" cy="1243417"/>
          </a:xfrm>
        </p:spPr>
        <p:txBody>
          <a:bodyPr rIns="0" anchor="b" anchorCtr="0">
            <a:spAutoFit/>
          </a:bodyPr>
          <a:lstStyle>
            <a:lvl1pPr algn="r">
              <a:defRPr sz="4400" cap="none" baseline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Gamme</a:t>
            </a:r>
            <a:br>
              <a:rPr lang="fr-FR" dirty="0"/>
            </a:br>
            <a:r>
              <a:rPr lang="fr-FR" dirty="0"/>
              <a:t>Produit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2BE4B49-632D-4540-B60A-82668259E5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46042" y="3247311"/>
            <a:ext cx="1479672" cy="340178"/>
          </a:xfrm>
          <a:solidFill>
            <a:schemeClr val="accent1"/>
          </a:solidFill>
        </p:spPr>
        <p:txBody>
          <a:bodyPr wrap="none" lIns="108000" tIns="54000" rIns="108000" bIns="36000" anchor="ctr" anchorCtr="0">
            <a:spAutoFit/>
          </a:bodyPr>
          <a:lstStyle>
            <a:lvl1pPr marL="0" indent="0" algn="r">
              <a:buNone/>
              <a:defRPr sz="1800" b="1" cap="all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venir LT Pro 45 Book" panose="020B0502020203020204" pitchFamily="34" charset="0"/>
              <a:buNone/>
              <a:tabLst/>
              <a:defRPr/>
            </a:pPr>
            <a:r>
              <a:rPr lang="fr-FR" dirty="0"/>
              <a:t>descriptif</a:t>
            </a:r>
          </a:p>
        </p:txBody>
      </p:sp>
      <p:sp>
        <p:nvSpPr>
          <p:cNvPr id="56" name="Espace réservé du texte 5">
            <a:extLst>
              <a:ext uri="{FF2B5EF4-FFF2-40B4-BE49-F238E27FC236}">
                <a16:creationId xmlns:a16="http://schemas.microsoft.com/office/drawing/2014/main" id="{E633F60B-E85E-4BAD-B9D6-67ADFE5FE4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10352" y="4363200"/>
            <a:ext cx="2921922" cy="651269"/>
          </a:xfrm>
          <a:noFill/>
        </p:spPr>
        <p:txBody>
          <a:bodyPr wrap="square" lIns="0" rIns="0" bIns="0" anchor="ctr" anchorCtr="0">
            <a:spAutoFit/>
          </a:bodyPr>
          <a:lstStyle>
            <a:lvl1pPr marL="0" indent="0" algn="r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fr-FR" sz="2400" b="1" kern="1200" cap="all" baseline="0" dirty="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dirty="0"/>
              <a:t>Modifier</a:t>
            </a:r>
            <a:br>
              <a:rPr lang="fr-FR" dirty="0"/>
            </a:br>
            <a:r>
              <a:rPr lang="fr-FR" dirty="0"/>
              <a:t>le sous titre</a:t>
            </a:r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0124B4D1-E4F2-4984-A4F6-2932A566B3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565761" y="6355798"/>
            <a:ext cx="381631" cy="393557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F182186A-0ADF-426D-8046-589B0F21F580}"/>
              </a:ext>
            </a:extLst>
          </p:cNvPr>
          <p:cNvSpPr txBox="1"/>
          <p:nvPr userDrawn="1"/>
        </p:nvSpPr>
        <p:spPr>
          <a:xfrm>
            <a:off x="8900160" y="6436584"/>
            <a:ext cx="2606820" cy="230832"/>
          </a:xfrm>
          <a:prstGeom prst="rect">
            <a:avLst/>
          </a:prstGeom>
          <a:noFill/>
        </p:spPr>
        <p:txBody>
          <a:bodyPr wrap="square" lIns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ECOBIOLOGY AT THE SERVICE OF DERMATOLOGY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EF29682F-FA77-4DBE-84F3-ABAA179E26B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lum bright="-16000" contrast="43000"/>
          </a:blip>
          <a:stretch>
            <a:fillRect/>
          </a:stretch>
        </p:blipFill>
        <p:spPr>
          <a:xfrm>
            <a:off x="4324506" y="0"/>
            <a:ext cx="18328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// 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3183D5-CB69-4E37-ACC5-B93BA972B7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6000" y="1893651"/>
            <a:ext cx="8820000" cy="2520000"/>
          </a:xfrm>
          <a:ln>
            <a:noFill/>
          </a:ln>
        </p:spPr>
        <p:txBody>
          <a:bodyPr lIns="270000" rIns="270000" anchor="ctr" anchorCtr="0"/>
          <a:lstStyle>
            <a:lvl1pPr algn="ctr"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 dirty="0"/>
              <a:t>Modifiez</a:t>
            </a:r>
            <a:br>
              <a:rPr lang="fr-FR" dirty="0"/>
            </a:br>
            <a:r>
              <a:rPr lang="fr-FR" dirty="0"/>
              <a:t>intercalaire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CED12E1-9CDB-4E20-A88F-CA00A614DE2F}"/>
              </a:ext>
            </a:extLst>
          </p:cNvPr>
          <p:cNvGrpSpPr/>
          <p:nvPr userDrawn="1"/>
        </p:nvGrpSpPr>
        <p:grpSpPr>
          <a:xfrm>
            <a:off x="283383" y="6367463"/>
            <a:ext cx="1711325" cy="342900"/>
            <a:chOff x="10223501" y="6367463"/>
            <a:chExt cx="1711325" cy="342900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F5AE3FF0-FFD9-4FF3-8911-85FA0F742B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6513" y="6369050"/>
              <a:ext cx="250825" cy="209550"/>
            </a:xfrm>
            <a:custGeom>
              <a:avLst/>
              <a:gdLst>
                <a:gd name="T0" fmla="*/ 204 w 235"/>
                <a:gd name="T1" fmla="*/ 0 h 194"/>
                <a:gd name="T2" fmla="*/ 194 w 235"/>
                <a:gd name="T3" fmla="*/ 0 h 194"/>
                <a:gd name="T4" fmla="*/ 118 w 235"/>
                <a:gd name="T5" fmla="*/ 149 h 194"/>
                <a:gd name="T6" fmla="*/ 41 w 235"/>
                <a:gd name="T7" fmla="*/ 0 h 194"/>
                <a:gd name="T8" fmla="*/ 30 w 235"/>
                <a:gd name="T9" fmla="*/ 0 h 194"/>
                <a:gd name="T10" fmla="*/ 8 w 235"/>
                <a:gd name="T11" fmla="*/ 163 h 194"/>
                <a:gd name="T12" fmla="*/ 0 w 235"/>
                <a:gd name="T13" fmla="*/ 194 h 194"/>
                <a:gd name="T14" fmla="*/ 21 w 235"/>
                <a:gd name="T15" fmla="*/ 194 h 194"/>
                <a:gd name="T16" fmla="*/ 22 w 235"/>
                <a:gd name="T17" fmla="*/ 162 h 194"/>
                <a:gd name="T18" fmla="*/ 35 w 235"/>
                <a:gd name="T19" fmla="*/ 62 h 194"/>
                <a:gd name="T20" fmla="*/ 104 w 235"/>
                <a:gd name="T21" fmla="*/ 194 h 194"/>
                <a:gd name="T22" fmla="*/ 112 w 235"/>
                <a:gd name="T23" fmla="*/ 194 h 194"/>
                <a:gd name="T24" fmla="*/ 180 w 235"/>
                <a:gd name="T25" fmla="*/ 62 h 194"/>
                <a:gd name="T26" fmla="*/ 193 w 235"/>
                <a:gd name="T27" fmla="*/ 160 h 194"/>
                <a:gd name="T28" fmla="*/ 192 w 235"/>
                <a:gd name="T29" fmla="*/ 194 h 194"/>
                <a:gd name="T30" fmla="*/ 235 w 235"/>
                <a:gd name="T31" fmla="*/ 194 h 194"/>
                <a:gd name="T32" fmla="*/ 227 w 235"/>
                <a:gd name="T33" fmla="*/ 163 h 194"/>
                <a:gd name="T34" fmla="*/ 204 w 235"/>
                <a:gd name="T3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" h="194">
                  <a:moveTo>
                    <a:pt x="20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6" y="179"/>
                    <a:pt x="3" y="187"/>
                    <a:pt x="0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87"/>
                    <a:pt x="20" y="176"/>
                    <a:pt x="22" y="1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194" y="171"/>
                    <a:pt x="194" y="184"/>
                    <a:pt x="192" y="194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0" y="184"/>
                    <a:pt x="229" y="179"/>
                    <a:pt x="227" y="163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78E31C35-D30E-4ED9-A89A-E67573649D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33063" y="6367463"/>
              <a:ext cx="236538" cy="214312"/>
            </a:xfrm>
            <a:custGeom>
              <a:avLst/>
              <a:gdLst>
                <a:gd name="T0" fmla="*/ 114 w 221"/>
                <a:gd name="T1" fmla="*/ 185 h 200"/>
                <a:gd name="T2" fmla="*/ 35 w 221"/>
                <a:gd name="T3" fmla="*/ 100 h 200"/>
                <a:gd name="T4" fmla="*/ 107 w 221"/>
                <a:gd name="T5" fmla="*/ 15 h 200"/>
                <a:gd name="T6" fmla="*/ 186 w 221"/>
                <a:gd name="T7" fmla="*/ 100 h 200"/>
                <a:gd name="T8" fmla="*/ 114 w 221"/>
                <a:gd name="T9" fmla="*/ 185 h 200"/>
                <a:gd name="T10" fmla="*/ 112 w 221"/>
                <a:gd name="T11" fmla="*/ 0 h 200"/>
                <a:gd name="T12" fmla="*/ 109 w 221"/>
                <a:gd name="T13" fmla="*/ 0 h 200"/>
                <a:gd name="T14" fmla="*/ 0 w 221"/>
                <a:gd name="T15" fmla="*/ 100 h 200"/>
                <a:gd name="T16" fmla="*/ 110 w 221"/>
                <a:gd name="T17" fmla="*/ 200 h 200"/>
                <a:gd name="T18" fmla="*/ 221 w 221"/>
                <a:gd name="T19" fmla="*/ 100 h 200"/>
                <a:gd name="T20" fmla="*/ 112 w 221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00">
                  <a:moveTo>
                    <a:pt x="114" y="185"/>
                  </a:moveTo>
                  <a:cubicBezTo>
                    <a:pt x="71" y="185"/>
                    <a:pt x="36" y="148"/>
                    <a:pt x="35" y="100"/>
                  </a:cubicBezTo>
                  <a:cubicBezTo>
                    <a:pt x="33" y="51"/>
                    <a:pt x="61" y="15"/>
                    <a:pt x="107" y="15"/>
                  </a:cubicBezTo>
                  <a:cubicBezTo>
                    <a:pt x="150" y="15"/>
                    <a:pt x="184" y="51"/>
                    <a:pt x="186" y="100"/>
                  </a:cubicBezTo>
                  <a:cubicBezTo>
                    <a:pt x="188" y="148"/>
                    <a:pt x="156" y="185"/>
                    <a:pt x="114" y="185"/>
                  </a:cubicBezTo>
                  <a:moveTo>
                    <a:pt x="112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48" y="0"/>
                    <a:pt x="0" y="44"/>
                    <a:pt x="0" y="100"/>
                  </a:cubicBezTo>
                  <a:cubicBezTo>
                    <a:pt x="0" y="156"/>
                    <a:pt x="48" y="200"/>
                    <a:pt x="110" y="200"/>
                  </a:cubicBezTo>
                  <a:cubicBezTo>
                    <a:pt x="173" y="200"/>
                    <a:pt x="221" y="156"/>
                    <a:pt x="221" y="100"/>
                  </a:cubicBezTo>
                  <a:cubicBezTo>
                    <a:pt x="221" y="44"/>
                    <a:pt x="173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AC35F021-6E7D-49F8-97C2-53E4384DE5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739563" y="6369050"/>
              <a:ext cx="195263" cy="209550"/>
            </a:xfrm>
            <a:custGeom>
              <a:avLst/>
              <a:gdLst>
                <a:gd name="T0" fmla="*/ 52 w 184"/>
                <a:gd name="T1" fmla="*/ 116 h 194"/>
                <a:gd name="T2" fmla="*/ 80 w 184"/>
                <a:gd name="T3" fmla="*/ 48 h 194"/>
                <a:gd name="T4" fmla="*/ 108 w 184"/>
                <a:gd name="T5" fmla="*/ 116 h 194"/>
                <a:gd name="T6" fmla="*/ 52 w 184"/>
                <a:gd name="T7" fmla="*/ 116 h 194"/>
                <a:gd name="T8" fmla="*/ 94 w 184"/>
                <a:gd name="T9" fmla="*/ 0 h 194"/>
                <a:gd name="T10" fmla="*/ 86 w 184"/>
                <a:gd name="T11" fmla="*/ 0 h 194"/>
                <a:gd name="T12" fmla="*/ 16 w 184"/>
                <a:gd name="T13" fmla="*/ 166 h 194"/>
                <a:gd name="T14" fmla="*/ 0 w 184"/>
                <a:gd name="T15" fmla="*/ 194 h 194"/>
                <a:gd name="T16" fmla="*/ 20 w 184"/>
                <a:gd name="T17" fmla="*/ 194 h 194"/>
                <a:gd name="T18" fmla="*/ 46 w 184"/>
                <a:gd name="T19" fmla="*/ 129 h 194"/>
                <a:gd name="T20" fmla="*/ 114 w 184"/>
                <a:gd name="T21" fmla="*/ 129 h 194"/>
                <a:gd name="T22" fmla="*/ 141 w 184"/>
                <a:gd name="T23" fmla="*/ 194 h 194"/>
                <a:gd name="T24" fmla="*/ 184 w 184"/>
                <a:gd name="T25" fmla="*/ 194 h 194"/>
                <a:gd name="T26" fmla="*/ 184 w 184"/>
                <a:gd name="T27" fmla="*/ 194 h 194"/>
                <a:gd name="T28" fmla="*/ 163 w 184"/>
                <a:gd name="T29" fmla="*/ 162 h 194"/>
                <a:gd name="T30" fmla="*/ 94 w 184"/>
                <a:gd name="T3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94">
                  <a:moveTo>
                    <a:pt x="52" y="116"/>
                  </a:moveTo>
                  <a:cubicBezTo>
                    <a:pt x="80" y="48"/>
                    <a:pt x="80" y="48"/>
                    <a:pt x="80" y="48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52" y="116"/>
                    <a:pt x="52" y="116"/>
                    <a:pt x="52" y="116"/>
                  </a:cubicBezTo>
                  <a:moveTo>
                    <a:pt x="94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1" y="179"/>
                    <a:pt x="6" y="186"/>
                    <a:pt x="0" y="194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84" y="194"/>
                    <a:pt x="184" y="194"/>
                    <a:pt x="184" y="194"/>
                  </a:cubicBezTo>
                  <a:cubicBezTo>
                    <a:pt x="184" y="194"/>
                    <a:pt x="184" y="194"/>
                    <a:pt x="184" y="194"/>
                  </a:cubicBezTo>
                  <a:cubicBezTo>
                    <a:pt x="177" y="186"/>
                    <a:pt x="169" y="175"/>
                    <a:pt x="163" y="162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9497FA04-6407-480E-9732-F7C72A3BDE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23501" y="6370638"/>
              <a:ext cx="152400" cy="207962"/>
            </a:xfrm>
            <a:custGeom>
              <a:avLst/>
              <a:gdLst>
                <a:gd name="T0" fmla="*/ 61 w 144"/>
                <a:gd name="T1" fmla="*/ 180 h 193"/>
                <a:gd name="T2" fmla="*/ 38 w 144"/>
                <a:gd name="T3" fmla="*/ 180 h 193"/>
                <a:gd name="T4" fmla="*/ 38 w 144"/>
                <a:gd name="T5" fmla="*/ 86 h 193"/>
                <a:gd name="T6" fmla="*/ 55 w 144"/>
                <a:gd name="T7" fmla="*/ 86 h 193"/>
                <a:gd name="T8" fmla="*/ 73 w 144"/>
                <a:gd name="T9" fmla="*/ 88 h 193"/>
                <a:gd name="T10" fmla="*/ 109 w 144"/>
                <a:gd name="T11" fmla="*/ 136 h 193"/>
                <a:gd name="T12" fmla="*/ 77 w 144"/>
                <a:gd name="T13" fmla="*/ 178 h 193"/>
                <a:gd name="T14" fmla="*/ 61 w 144"/>
                <a:gd name="T15" fmla="*/ 180 h 193"/>
                <a:gd name="T16" fmla="*/ 57 w 144"/>
                <a:gd name="T17" fmla="*/ 74 h 193"/>
                <a:gd name="T18" fmla="*/ 38 w 144"/>
                <a:gd name="T19" fmla="*/ 73 h 193"/>
                <a:gd name="T20" fmla="*/ 38 w 144"/>
                <a:gd name="T21" fmla="*/ 13 h 193"/>
                <a:gd name="T22" fmla="*/ 52 w 144"/>
                <a:gd name="T23" fmla="*/ 13 h 193"/>
                <a:gd name="T24" fmla="*/ 70 w 144"/>
                <a:gd name="T25" fmla="*/ 14 h 193"/>
                <a:gd name="T26" fmla="*/ 96 w 144"/>
                <a:gd name="T27" fmla="*/ 45 h 193"/>
                <a:gd name="T28" fmla="*/ 72 w 144"/>
                <a:gd name="T29" fmla="*/ 72 h 193"/>
                <a:gd name="T30" fmla="*/ 57 w 144"/>
                <a:gd name="T31" fmla="*/ 74 h 193"/>
                <a:gd name="T32" fmla="*/ 58 w 144"/>
                <a:gd name="T33" fmla="*/ 0 h 193"/>
                <a:gd name="T34" fmla="*/ 0 w 144"/>
                <a:gd name="T35" fmla="*/ 0 h 193"/>
                <a:gd name="T36" fmla="*/ 6 w 144"/>
                <a:gd name="T37" fmla="*/ 25 h 193"/>
                <a:gd name="T38" fmla="*/ 6 w 144"/>
                <a:gd name="T39" fmla="*/ 166 h 193"/>
                <a:gd name="T40" fmla="*/ 0 w 144"/>
                <a:gd name="T41" fmla="*/ 193 h 193"/>
                <a:gd name="T42" fmla="*/ 62 w 144"/>
                <a:gd name="T43" fmla="*/ 193 h 193"/>
                <a:gd name="T44" fmla="*/ 115 w 144"/>
                <a:gd name="T45" fmla="*/ 184 h 193"/>
                <a:gd name="T46" fmla="*/ 144 w 144"/>
                <a:gd name="T47" fmla="*/ 135 h 193"/>
                <a:gd name="T48" fmla="*/ 102 w 144"/>
                <a:gd name="T49" fmla="*/ 80 h 193"/>
                <a:gd name="T50" fmla="*/ 129 w 144"/>
                <a:gd name="T51" fmla="*/ 45 h 193"/>
                <a:gd name="T52" fmla="*/ 103 w 144"/>
                <a:gd name="T53" fmla="*/ 6 h 193"/>
                <a:gd name="T54" fmla="*/ 58 w 144"/>
                <a:gd name="T5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93">
                  <a:moveTo>
                    <a:pt x="61" y="180"/>
                  </a:moveTo>
                  <a:cubicBezTo>
                    <a:pt x="58" y="180"/>
                    <a:pt x="42" y="180"/>
                    <a:pt x="38" y="180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1" y="86"/>
                    <a:pt x="52" y="86"/>
                    <a:pt x="55" y="86"/>
                  </a:cubicBezTo>
                  <a:cubicBezTo>
                    <a:pt x="59" y="86"/>
                    <a:pt x="68" y="87"/>
                    <a:pt x="73" y="88"/>
                  </a:cubicBezTo>
                  <a:cubicBezTo>
                    <a:pt x="96" y="93"/>
                    <a:pt x="109" y="108"/>
                    <a:pt x="109" y="136"/>
                  </a:cubicBezTo>
                  <a:cubicBezTo>
                    <a:pt x="109" y="157"/>
                    <a:pt x="98" y="174"/>
                    <a:pt x="77" y="178"/>
                  </a:cubicBezTo>
                  <a:cubicBezTo>
                    <a:pt x="73" y="179"/>
                    <a:pt x="63" y="180"/>
                    <a:pt x="61" y="180"/>
                  </a:cubicBezTo>
                  <a:moveTo>
                    <a:pt x="57" y="74"/>
                  </a:moveTo>
                  <a:cubicBezTo>
                    <a:pt x="50" y="74"/>
                    <a:pt x="43" y="73"/>
                    <a:pt x="38" y="7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6" y="13"/>
                    <a:pt x="52" y="13"/>
                  </a:cubicBezTo>
                  <a:cubicBezTo>
                    <a:pt x="57" y="13"/>
                    <a:pt x="66" y="13"/>
                    <a:pt x="70" y="14"/>
                  </a:cubicBezTo>
                  <a:cubicBezTo>
                    <a:pt x="85" y="18"/>
                    <a:pt x="96" y="28"/>
                    <a:pt x="96" y="45"/>
                  </a:cubicBezTo>
                  <a:cubicBezTo>
                    <a:pt x="96" y="61"/>
                    <a:pt x="86" y="70"/>
                    <a:pt x="72" y="72"/>
                  </a:cubicBezTo>
                  <a:cubicBezTo>
                    <a:pt x="69" y="73"/>
                    <a:pt x="61" y="74"/>
                    <a:pt x="57" y="74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6" y="14"/>
                    <a:pt x="6" y="25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1"/>
                    <a:pt x="4" y="187"/>
                    <a:pt x="0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81" y="193"/>
                    <a:pt x="104" y="189"/>
                    <a:pt x="115" y="184"/>
                  </a:cubicBezTo>
                  <a:cubicBezTo>
                    <a:pt x="133" y="175"/>
                    <a:pt x="144" y="159"/>
                    <a:pt x="144" y="135"/>
                  </a:cubicBezTo>
                  <a:cubicBezTo>
                    <a:pt x="144" y="102"/>
                    <a:pt x="119" y="87"/>
                    <a:pt x="102" y="80"/>
                  </a:cubicBezTo>
                  <a:cubicBezTo>
                    <a:pt x="117" y="73"/>
                    <a:pt x="129" y="62"/>
                    <a:pt x="129" y="45"/>
                  </a:cubicBezTo>
                  <a:cubicBezTo>
                    <a:pt x="129" y="26"/>
                    <a:pt x="120" y="14"/>
                    <a:pt x="103" y="6"/>
                  </a:cubicBezTo>
                  <a:cubicBezTo>
                    <a:pt x="92" y="2"/>
                    <a:pt x="75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FDD344D-7857-4F69-9675-23E90E6BF0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77576" y="6370638"/>
              <a:ext cx="142875" cy="207962"/>
            </a:xfrm>
            <a:custGeom>
              <a:avLst/>
              <a:gdLst>
                <a:gd name="T0" fmla="*/ 114 w 135"/>
                <a:gd name="T1" fmla="*/ 0 h 193"/>
                <a:gd name="T2" fmla="*/ 0 w 135"/>
                <a:gd name="T3" fmla="*/ 0 h 193"/>
                <a:gd name="T4" fmla="*/ 5 w 135"/>
                <a:gd name="T5" fmla="*/ 25 h 193"/>
                <a:gd name="T6" fmla="*/ 5 w 135"/>
                <a:gd name="T7" fmla="*/ 166 h 193"/>
                <a:gd name="T8" fmla="*/ 0 w 135"/>
                <a:gd name="T9" fmla="*/ 193 h 193"/>
                <a:gd name="T10" fmla="*/ 126 w 135"/>
                <a:gd name="T11" fmla="*/ 193 h 193"/>
                <a:gd name="T12" fmla="*/ 135 w 135"/>
                <a:gd name="T13" fmla="*/ 172 h 193"/>
                <a:gd name="T14" fmla="*/ 98 w 135"/>
                <a:gd name="T15" fmla="*/ 179 h 193"/>
                <a:gd name="T16" fmla="*/ 37 w 135"/>
                <a:gd name="T17" fmla="*/ 179 h 193"/>
                <a:gd name="T18" fmla="*/ 38 w 135"/>
                <a:gd name="T19" fmla="*/ 87 h 193"/>
                <a:gd name="T20" fmla="*/ 106 w 135"/>
                <a:gd name="T21" fmla="*/ 87 h 193"/>
                <a:gd name="T22" fmla="*/ 111 w 135"/>
                <a:gd name="T23" fmla="*/ 74 h 193"/>
                <a:gd name="T24" fmla="*/ 38 w 135"/>
                <a:gd name="T25" fmla="*/ 74 h 193"/>
                <a:gd name="T26" fmla="*/ 38 w 135"/>
                <a:gd name="T27" fmla="*/ 13 h 193"/>
                <a:gd name="T28" fmla="*/ 91 w 135"/>
                <a:gd name="T29" fmla="*/ 13 h 193"/>
                <a:gd name="T30" fmla="*/ 124 w 135"/>
                <a:gd name="T31" fmla="*/ 21 h 193"/>
                <a:gd name="T32" fmla="*/ 114 w 135"/>
                <a:gd name="T3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193"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126" y="193"/>
                    <a:pt x="126" y="193"/>
                    <a:pt x="126" y="19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23" y="178"/>
                    <a:pt x="112" y="179"/>
                    <a:pt x="9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102" y="13"/>
                    <a:pt x="112" y="14"/>
                    <a:pt x="124" y="21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0222431-B104-4E33-ACDE-A6DEE19DE6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20401" y="6370638"/>
              <a:ext cx="206375" cy="207962"/>
            </a:xfrm>
            <a:custGeom>
              <a:avLst/>
              <a:gdLst>
                <a:gd name="T0" fmla="*/ 61 w 193"/>
                <a:gd name="T1" fmla="*/ 180 h 193"/>
                <a:gd name="T2" fmla="*/ 38 w 193"/>
                <a:gd name="T3" fmla="*/ 179 h 193"/>
                <a:gd name="T4" fmla="*/ 38 w 193"/>
                <a:gd name="T5" fmla="*/ 14 h 193"/>
                <a:gd name="T6" fmla="*/ 65 w 193"/>
                <a:gd name="T7" fmla="*/ 13 h 193"/>
                <a:gd name="T8" fmla="*/ 104 w 193"/>
                <a:gd name="T9" fmla="*/ 19 h 193"/>
                <a:gd name="T10" fmla="*/ 157 w 193"/>
                <a:gd name="T11" fmla="*/ 97 h 193"/>
                <a:gd name="T12" fmla="*/ 94 w 193"/>
                <a:gd name="T13" fmla="*/ 178 h 193"/>
                <a:gd name="T14" fmla="*/ 70 w 193"/>
                <a:gd name="T15" fmla="*/ 180 h 193"/>
                <a:gd name="T16" fmla="*/ 61 w 193"/>
                <a:gd name="T17" fmla="*/ 180 h 193"/>
                <a:gd name="T18" fmla="*/ 79 w 193"/>
                <a:gd name="T19" fmla="*/ 0 h 193"/>
                <a:gd name="T20" fmla="*/ 1 w 193"/>
                <a:gd name="T21" fmla="*/ 0 h 193"/>
                <a:gd name="T22" fmla="*/ 6 w 193"/>
                <a:gd name="T23" fmla="*/ 25 h 193"/>
                <a:gd name="T24" fmla="*/ 6 w 193"/>
                <a:gd name="T25" fmla="*/ 166 h 193"/>
                <a:gd name="T26" fmla="*/ 0 w 193"/>
                <a:gd name="T27" fmla="*/ 193 h 193"/>
                <a:gd name="T28" fmla="*/ 74 w 193"/>
                <a:gd name="T29" fmla="*/ 193 h 193"/>
                <a:gd name="T30" fmla="*/ 106 w 193"/>
                <a:gd name="T31" fmla="*/ 190 h 193"/>
                <a:gd name="T32" fmla="*/ 193 w 193"/>
                <a:gd name="T33" fmla="*/ 98 h 193"/>
                <a:gd name="T34" fmla="*/ 114 w 193"/>
                <a:gd name="T35" fmla="*/ 4 h 193"/>
                <a:gd name="T36" fmla="*/ 79 w 193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93">
                  <a:moveTo>
                    <a:pt x="61" y="180"/>
                  </a:moveTo>
                  <a:cubicBezTo>
                    <a:pt x="51" y="180"/>
                    <a:pt x="43" y="180"/>
                    <a:pt x="38" y="17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5" y="14"/>
                    <a:pt x="58" y="13"/>
                    <a:pt x="65" y="13"/>
                  </a:cubicBezTo>
                  <a:cubicBezTo>
                    <a:pt x="75" y="13"/>
                    <a:pt x="94" y="15"/>
                    <a:pt x="104" y="19"/>
                  </a:cubicBezTo>
                  <a:cubicBezTo>
                    <a:pt x="136" y="30"/>
                    <a:pt x="157" y="58"/>
                    <a:pt x="157" y="97"/>
                  </a:cubicBezTo>
                  <a:cubicBezTo>
                    <a:pt x="157" y="141"/>
                    <a:pt x="138" y="172"/>
                    <a:pt x="94" y="178"/>
                  </a:cubicBezTo>
                  <a:cubicBezTo>
                    <a:pt x="88" y="179"/>
                    <a:pt x="76" y="180"/>
                    <a:pt x="70" y="180"/>
                  </a:cubicBezTo>
                  <a:cubicBezTo>
                    <a:pt x="67" y="180"/>
                    <a:pt x="64" y="180"/>
                    <a:pt x="61" y="180"/>
                  </a:cubicBezTo>
                  <a:moveTo>
                    <a:pt x="7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6"/>
                    <a:pt x="6" y="14"/>
                    <a:pt x="6" y="25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1"/>
                    <a:pt x="4" y="187"/>
                    <a:pt x="0" y="193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81" y="193"/>
                    <a:pt x="97" y="192"/>
                    <a:pt x="106" y="190"/>
                  </a:cubicBezTo>
                  <a:cubicBezTo>
                    <a:pt x="161" y="183"/>
                    <a:pt x="193" y="146"/>
                    <a:pt x="193" y="98"/>
                  </a:cubicBezTo>
                  <a:cubicBezTo>
                    <a:pt x="193" y="50"/>
                    <a:pt x="160" y="15"/>
                    <a:pt x="114" y="4"/>
                  </a:cubicBezTo>
                  <a:cubicBezTo>
                    <a:pt x="104" y="1"/>
                    <a:pt x="85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1F25D1D9-90E5-4BDA-9FA1-0E1E4D27E7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34638" y="6370638"/>
              <a:ext cx="46038" cy="207962"/>
            </a:xfrm>
            <a:custGeom>
              <a:avLst/>
              <a:gdLst>
                <a:gd name="T0" fmla="*/ 43 w 43"/>
                <a:gd name="T1" fmla="*/ 0 h 193"/>
                <a:gd name="T2" fmla="*/ 0 w 43"/>
                <a:gd name="T3" fmla="*/ 0 h 193"/>
                <a:gd name="T4" fmla="*/ 5 w 43"/>
                <a:gd name="T5" fmla="*/ 25 h 193"/>
                <a:gd name="T6" fmla="*/ 5 w 43"/>
                <a:gd name="T7" fmla="*/ 166 h 193"/>
                <a:gd name="T8" fmla="*/ 0 w 43"/>
                <a:gd name="T9" fmla="*/ 193 h 193"/>
                <a:gd name="T10" fmla="*/ 42 w 43"/>
                <a:gd name="T11" fmla="*/ 193 h 193"/>
                <a:gd name="T12" fmla="*/ 37 w 43"/>
                <a:gd name="T13" fmla="*/ 167 h 193"/>
                <a:gd name="T14" fmla="*/ 37 w 43"/>
                <a:gd name="T15" fmla="*/ 26 h 193"/>
                <a:gd name="T16" fmla="*/ 43 w 43"/>
                <a:gd name="T1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3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9" y="187"/>
                    <a:pt x="37" y="179"/>
                    <a:pt x="37" y="16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2"/>
                    <a:pt x="39" y="5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AF41C877-8391-47DE-BE69-659BD79B1F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6488" y="6370638"/>
              <a:ext cx="187325" cy="207962"/>
            </a:xfrm>
            <a:custGeom>
              <a:avLst/>
              <a:gdLst>
                <a:gd name="T0" fmla="*/ 48 w 177"/>
                <a:gd name="T1" fmla="*/ 0 h 193"/>
                <a:gd name="T2" fmla="*/ 40 w 177"/>
                <a:gd name="T3" fmla="*/ 0 h 193"/>
                <a:gd name="T4" fmla="*/ 0 w 177"/>
                <a:gd name="T5" fmla="*/ 0 h 193"/>
                <a:gd name="T6" fmla="*/ 5 w 177"/>
                <a:gd name="T7" fmla="*/ 25 h 193"/>
                <a:gd name="T8" fmla="*/ 5 w 177"/>
                <a:gd name="T9" fmla="*/ 166 h 193"/>
                <a:gd name="T10" fmla="*/ 0 w 177"/>
                <a:gd name="T11" fmla="*/ 193 h 193"/>
                <a:gd name="T12" fmla="*/ 44 w 177"/>
                <a:gd name="T13" fmla="*/ 193 h 193"/>
                <a:gd name="T14" fmla="*/ 38 w 177"/>
                <a:gd name="T15" fmla="*/ 167 h 193"/>
                <a:gd name="T16" fmla="*/ 38 w 177"/>
                <a:gd name="T17" fmla="*/ 13 h 193"/>
                <a:gd name="T18" fmla="*/ 47 w 177"/>
                <a:gd name="T19" fmla="*/ 13 h 193"/>
                <a:gd name="T20" fmla="*/ 70 w 177"/>
                <a:gd name="T21" fmla="*/ 15 h 193"/>
                <a:gd name="T22" fmla="*/ 102 w 177"/>
                <a:gd name="T23" fmla="*/ 54 h 193"/>
                <a:gd name="T24" fmla="*/ 64 w 177"/>
                <a:gd name="T25" fmla="*/ 94 h 193"/>
                <a:gd name="T26" fmla="*/ 49 w 177"/>
                <a:gd name="T27" fmla="*/ 92 h 193"/>
                <a:gd name="T28" fmla="*/ 45 w 177"/>
                <a:gd name="T29" fmla="*/ 95 h 193"/>
                <a:gd name="T30" fmla="*/ 128 w 177"/>
                <a:gd name="T31" fmla="*/ 193 h 193"/>
                <a:gd name="T32" fmla="*/ 177 w 177"/>
                <a:gd name="T33" fmla="*/ 193 h 193"/>
                <a:gd name="T34" fmla="*/ 79 w 177"/>
                <a:gd name="T35" fmla="*/ 103 h 193"/>
                <a:gd name="T36" fmla="*/ 135 w 177"/>
                <a:gd name="T37" fmla="*/ 54 h 193"/>
                <a:gd name="T38" fmla="*/ 91 w 177"/>
                <a:gd name="T39" fmla="*/ 4 h 193"/>
                <a:gd name="T40" fmla="*/ 48 w 177"/>
                <a:gd name="T4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7" h="193">
                  <a:moveTo>
                    <a:pt x="48" y="0"/>
                  </a:moveTo>
                  <a:cubicBezTo>
                    <a:pt x="45" y="0"/>
                    <a:pt x="42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44" y="193"/>
                    <a:pt x="44" y="193"/>
                    <a:pt x="44" y="193"/>
                  </a:cubicBezTo>
                  <a:cubicBezTo>
                    <a:pt x="39" y="185"/>
                    <a:pt x="38" y="176"/>
                    <a:pt x="38" y="16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3"/>
                    <a:pt x="43" y="13"/>
                    <a:pt x="47" y="13"/>
                  </a:cubicBezTo>
                  <a:cubicBezTo>
                    <a:pt x="54" y="13"/>
                    <a:pt x="62" y="13"/>
                    <a:pt x="70" y="15"/>
                  </a:cubicBezTo>
                  <a:cubicBezTo>
                    <a:pt x="95" y="21"/>
                    <a:pt x="102" y="37"/>
                    <a:pt x="102" y="54"/>
                  </a:cubicBezTo>
                  <a:cubicBezTo>
                    <a:pt x="102" y="73"/>
                    <a:pt x="92" y="94"/>
                    <a:pt x="64" y="94"/>
                  </a:cubicBezTo>
                  <a:cubicBezTo>
                    <a:pt x="59" y="94"/>
                    <a:pt x="55" y="94"/>
                    <a:pt x="49" y="92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78" y="146"/>
                    <a:pt x="107" y="176"/>
                    <a:pt x="128" y="193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43" y="170"/>
                    <a:pt x="106" y="137"/>
                    <a:pt x="79" y="103"/>
                  </a:cubicBezTo>
                  <a:cubicBezTo>
                    <a:pt x="104" y="100"/>
                    <a:pt x="135" y="86"/>
                    <a:pt x="135" y="54"/>
                  </a:cubicBezTo>
                  <a:cubicBezTo>
                    <a:pt x="135" y="22"/>
                    <a:pt x="115" y="9"/>
                    <a:pt x="91" y="4"/>
                  </a:cubicBezTo>
                  <a:cubicBezTo>
                    <a:pt x="77" y="0"/>
                    <a:pt x="60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12273948-9520-4459-9D7C-B4BF9D143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3501" y="6640513"/>
              <a:ext cx="33338" cy="57150"/>
            </a:xfrm>
            <a:custGeom>
              <a:avLst/>
              <a:gdLst>
                <a:gd name="T0" fmla="*/ 6 w 21"/>
                <a:gd name="T1" fmla="*/ 0 h 36"/>
                <a:gd name="T2" fmla="*/ 0 w 21"/>
                <a:gd name="T3" fmla="*/ 0 h 36"/>
                <a:gd name="T4" fmla="*/ 0 w 21"/>
                <a:gd name="T5" fmla="*/ 36 h 36"/>
                <a:gd name="T6" fmla="*/ 21 w 21"/>
                <a:gd name="T7" fmla="*/ 36 h 36"/>
                <a:gd name="T8" fmla="*/ 21 w 21"/>
                <a:gd name="T9" fmla="*/ 31 h 36"/>
                <a:gd name="T10" fmla="*/ 6 w 21"/>
                <a:gd name="T11" fmla="*/ 31 h 36"/>
                <a:gd name="T12" fmla="*/ 6 w 21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6">
                  <a:moveTo>
                    <a:pt x="6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21" y="36"/>
                  </a:lnTo>
                  <a:lnTo>
                    <a:pt x="21" y="31"/>
                  </a:lnTo>
                  <a:lnTo>
                    <a:pt x="6" y="31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180BABE0-68A8-44F4-B660-ED40A830A8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72713" y="6640513"/>
              <a:ext cx="53975" cy="57150"/>
            </a:xfrm>
            <a:custGeom>
              <a:avLst/>
              <a:gdLst>
                <a:gd name="T0" fmla="*/ 12 w 34"/>
                <a:gd name="T1" fmla="*/ 23 h 36"/>
                <a:gd name="T2" fmla="*/ 17 w 34"/>
                <a:gd name="T3" fmla="*/ 10 h 36"/>
                <a:gd name="T4" fmla="*/ 22 w 34"/>
                <a:gd name="T5" fmla="*/ 23 h 36"/>
                <a:gd name="T6" fmla="*/ 12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4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20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close/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2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FEF493E7-E4F5-4E10-ACA5-4618894808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72713" y="6640513"/>
              <a:ext cx="53975" cy="57150"/>
            </a:xfrm>
            <a:custGeom>
              <a:avLst/>
              <a:gdLst>
                <a:gd name="T0" fmla="*/ 12 w 34"/>
                <a:gd name="T1" fmla="*/ 23 h 36"/>
                <a:gd name="T2" fmla="*/ 17 w 34"/>
                <a:gd name="T3" fmla="*/ 10 h 36"/>
                <a:gd name="T4" fmla="*/ 22 w 34"/>
                <a:gd name="T5" fmla="*/ 23 h 36"/>
                <a:gd name="T6" fmla="*/ 12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4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20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20" y="0"/>
                  </a:lnTo>
                  <a:lnTo>
                    <a:pt x="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6C045DD6-6C1B-4A2C-A94B-7BE746F67E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8913" y="6640513"/>
              <a:ext cx="42863" cy="57150"/>
            </a:xfrm>
            <a:custGeom>
              <a:avLst/>
              <a:gdLst>
                <a:gd name="T0" fmla="*/ 10 w 41"/>
                <a:gd name="T1" fmla="*/ 46 h 52"/>
                <a:gd name="T2" fmla="*/ 10 w 41"/>
                <a:gd name="T3" fmla="*/ 28 h 52"/>
                <a:gd name="T4" fmla="*/ 18 w 41"/>
                <a:gd name="T5" fmla="*/ 28 h 52"/>
                <a:gd name="T6" fmla="*/ 30 w 41"/>
                <a:gd name="T7" fmla="*/ 37 h 52"/>
                <a:gd name="T8" fmla="*/ 18 w 41"/>
                <a:gd name="T9" fmla="*/ 46 h 52"/>
                <a:gd name="T10" fmla="*/ 18 w 41"/>
                <a:gd name="T11" fmla="*/ 46 h 52"/>
                <a:gd name="T12" fmla="*/ 10 w 41"/>
                <a:gd name="T13" fmla="*/ 46 h 52"/>
                <a:gd name="T14" fmla="*/ 10 w 41"/>
                <a:gd name="T15" fmla="*/ 22 h 52"/>
                <a:gd name="T16" fmla="*/ 10 w 41"/>
                <a:gd name="T17" fmla="*/ 6 h 52"/>
                <a:gd name="T18" fmla="*/ 15 w 41"/>
                <a:gd name="T19" fmla="*/ 6 h 52"/>
                <a:gd name="T20" fmla="*/ 26 w 41"/>
                <a:gd name="T21" fmla="*/ 13 h 52"/>
                <a:gd name="T22" fmla="*/ 15 w 41"/>
                <a:gd name="T23" fmla="*/ 22 h 52"/>
                <a:gd name="T24" fmla="*/ 10 w 41"/>
                <a:gd name="T25" fmla="*/ 22 h 52"/>
                <a:gd name="T26" fmla="*/ 17 w 41"/>
                <a:gd name="T27" fmla="*/ 0 h 52"/>
                <a:gd name="T28" fmla="*/ 0 w 41"/>
                <a:gd name="T29" fmla="*/ 0 h 52"/>
                <a:gd name="T30" fmla="*/ 0 w 41"/>
                <a:gd name="T31" fmla="*/ 52 h 52"/>
                <a:gd name="T32" fmla="*/ 20 w 41"/>
                <a:gd name="T33" fmla="*/ 52 h 52"/>
                <a:gd name="T34" fmla="*/ 41 w 41"/>
                <a:gd name="T35" fmla="*/ 36 h 52"/>
                <a:gd name="T36" fmla="*/ 27 w 41"/>
                <a:gd name="T37" fmla="*/ 23 h 52"/>
                <a:gd name="T38" fmla="*/ 36 w 41"/>
                <a:gd name="T39" fmla="*/ 12 h 52"/>
                <a:gd name="T40" fmla="*/ 17 w 41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2">
                  <a:moveTo>
                    <a:pt x="10" y="46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6" y="28"/>
                    <a:pt x="30" y="32"/>
                    <a:pt x="30" y="37"/>
                  </a:cubicBezTo>
                  <a:cubicBezTo>
                    <a:pt x="30" y="42"/>
                    <a:pt x="26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0" y="46"/>
                    <a:pt x="10" y="46"/>
                    <a:pt x="10" y="46"/>
                  </a:cubicBezTo>
                  <a:moveTo>
                    <a:pt x="10" y="2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2" y="6"/>
                    <a:pt x="26" y="9"/>
                    <a:pt x="26" y="13"/>
                  </a:cubicBezTo>
                  <a:cubicBezTo>
                    <a:pt x="26" y="19"/>
                    <a:pt x="22" y="22"/>
                    <a:pt x="15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31" y="52"/>
                    <a:pt x="41" y="45"/>
                    <a:pt x="41" y="36"/>
                  </a:cubicBezTo>
                  <a:cubicBezTo>
                    <a:pt x="41" y="30"/>
                    <a:pt x="35" y="24"/>
                    <a:pt x="27" y="23"/>
                  </a:cubicBezTo>
                  <a:cubicBezTo>
                    <a:pt x="31" y="22"/>
                    <a:pt x="36" y="18"/>
                    <a:pt x="36" y="12"/>
                  </a:cubicBezTo>
                  <a:cubicBezTo>
                    <a:pt x="36" y="5"/>
                    <a:pt x="2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09056856-4BA2-4B8D-9DC8-8A3F0D1C7E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4001" y="6640513"/>
              <a:ext cx="63500" cy="57150"/>
            </a:xfrm>
            <a:custGeom>
              <a:avLst/>
              <a:gdLst>
                <a:gd name="T0" fmla="*/ 29 w 59"/>
                <a:gd name="T1" fmla="*/ 47 h 54"/>
                <a:gd name="T2" fmla="*/ 29 w 59"/>
                <a:gd name="T3" fmla="*/ 47 h 54"/>
                <a:gd name="T4" fmla="*/ 11 w 59"/>
                <a:gd name="T5" fmla="*/ 27 h 54"/>
                <a:gd name="T6" fmla="*/ 30 w 59"/>
                <a:gd name="T7" fmla="*/ 6 h 54"/>
                <a:gd name="T8" fmla="*/ 48 w 59"/>
                <a:gd name="T9" fmla="*/ 27 h 54"/>
                <a:gd name="T10" fmla="*/ 29 w 59"/>
                <a:gd name="T11" fmla="*/ 47 h 54"/>
                <a:gd name="T12" fmla="*/ 30 w 59"/>
                <a:gd name="T13" fmla="*/ 0 h 54"/>
                <a:gd name="T14" fmla="*/ 29 w 59"/>
                <a:gd name="T15" fmla="*/ 0 h 54"/>
                <a:gd name="T16" fmla="*/ 0 w 59"/>
                <a:gd name="T17" fmla="*/ 27 h 54"/>
                <a:gd name="T18" fmla="*/ 29 w 59"/>
                <a:gd name="T19" fmla="*/ 54 h 54"/>
                <a:gd name="T20" fmla="*/ 59 w 59"/>
                <a:gd name="T21" fmla="*/ 27 h 54"/>
                <a:gd name="T22" fmla="*/ 30 w 59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4"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30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9"/>
                    <a:pt x="41" y="47"/>
                    <a:pt x="29" y="47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0" y="11"/>
                    <a:pt x="0" y="27"/>
                  </a:cubicBezTo>
                  <a:cubicBezTo>
                    <a:pt x="0" y="43"/>
                    <a:pt x="13" y="54"/>
                    <a:pt x="29" y="54"/>
                  </a:cubicBezTo>
                  <a:cubicBezTo>
                    <a:pt x="46" y="54"/>
                    <a:pt x="59" y="43"/>
                    <a:pt x="59" y="27"/>
                  </a:cubicBezTo>
                  <a:cubicBezTo>
                    <a:pt x="59" y="11"/>
                    <a:pt x="4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AF8600A7-85D2-4F6C-AD8F-A271E1F82E0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02901" y="6640513"/>
              <a:ext cx="46038" cy="57150"/>
            </a:xfrm>
            <a:custGeom>
              <a:avLst/>
              <a:gdLst>
                <a:gd name="T0" fmla="*/ 10 w 43"/>
                <a:gd name="T1" fmla="*/ 22 h 53"/>
                <a:gd name="T2" fmla="*/ 10 w 43"/>
                <a:gd name="T3" fmla="*/ 6 h 53"/>
                <a:gd name="T4" fmla="*/ 15 w 43"/>
                <a:gd name="T5" fmla="*/ 6 h 53"/>
                <a:gd name="T6" fmla="*/ 26 w 43"/>
                <a:gd name="T7" fmla="*/ 14 h 53"/>
                <a:gd name="T8" fmla="*/ 15 w 43"/>
                <a:gd name="T9" fmla="*/ 22 h 53"/>
                <a:gd name="T10" fmla="*/ 15 w 43"/>
                <a:gd name="T11" fmla="*/ 22 h 53"/>
                <a:gd name="T12" fmla="*/ 10 w 43"/>
                <a:gd name="T13" fmla="*/ 22 h 53"/>
                <a:gd name="T14" fmla="*/ 16 w 43"/>
                <a:gd name="T15" fmla="*/ 0 h 53"/>
                <a:gd name="T16" fmla="*/ 0 w 43"/>
                <a:gd name="T17" fmla="*/ 0 h 53"/>
                <a:gd name="T18" fmla="*/ 0 w 43"/>
                <a:gd name="T19" fmla="*/ 52 h 53"/>
                <a:gd name="T20" fmla="*/ 10 w 43"/>
                <a:gd name="T21" fmla="*/ 52 h 53"/>
                <a:gd name="T22" fmla="*/ 10 w 43"/>
                <a:gd name="T23" fmla="*/ 28 h 53"/>
                <a:gd name="T24" fmla="*/ 16 w 43"/>
                <a:gd name="T25" fmla="*/ 28 h 53"/>
                <a:gd name="T26" fmla="*/ 32 w 43"/>
                <a:gd name="T27" fmla="*/ 53 h 53"/>
                <a:gd name="T28" fmla="*/ 43 w 43"/>
                <a:gd name="T29" fmla="*/ 52 h 53"/>
                <a:gd name="T30" fmla="*/ 25 w 43"/>
                <a:gd name="T31" fmla="*/ 27 h 53"/>
                <a:gd name="T32" fmla="*/ 36 w 43"/>
                <a:gd name="T33" fmla="*/ 13 h 53"/>
                <a:gd name="T34" fmla="*/ 16 w 43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10" y="2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6" y="10"/>
                    <a:pt x="26" y="14"/>
                  </a:cubicBezTo>
                  <a:cubicBezTo>
                    <a:pt x="26" y="18"/>
                    <a:pt x="23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30" y="25"/>
                    <a:pt x="36" y="20"/>
                    <a:pt x="36" y="13"/>
                  </a:cubicBezTo>
                  <a:cubicBezTo>
                    <a:pt x="36" y="7"/>
                    <a:pt x="3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ABA82C5A-E548-4A2F-855E-2B6180E6EC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61638" y="6640513"/>
              <a:ext cx="55563" cy="57150"/>
            </a:xfrm>
            <a:custGeom>
              <a:avLst/>
              <a:gdLst>
                <a:gd name="T0" fmla="*/ 12 w 35"/>
                <a:gd name="T1" fmla="*/ 23 h 36"/>
                <a:gd name="T2" fmla="*/ 17 w 35"/>
                <a:gd name="T3" fmla="*/ 10 h 36"/>
                <a:gd name="T4" fmla="*/ 22 w 35"/>
                <a:gd name="T5" fmla="*/ 23 h 36"/>
                <a:gd name="T6" fmla="*/ 12 w 35"/>
                <a:gd name="T7" fmla="*/ 23 h 36"/>
                <a:gd name="T8" fmla="*/ 20 w 35"/>
                <a:gd name="T9" fmla="*/ 0 h 36"/>
                <a:gd name="T10" fmla="*/ 16 w 35"/>
                <a:gd name="T11" fmla="*/ 0 h 36"/>
                <a:gd name="T12" fmla="*/ 0 w 35"/>
                <a:gd name="T13" fmla="*/ 36 h 36"/>
                <a:gd name="T14" fmla="*/ 6 w 35"/>
                <a:gd name="T15" fmla="*/ 36 h 36"/>
                <a:gd name="T16" fmla="*/ 10 w 35"/>
                <a:gd name="T17" fmla="*/ 27 h 36"/>
                <a:gd name="T18" fmla="*/ 24 w 35"/>
                <a:gd name="T19" fmla="*/ 27 h 36"/>
                <a:gd name="T20" fmla="*/ 28 w 35"/>
                <a:gd name="T21" fmla="*/ 36 h 36"/>
                <a:gd name="T22" fmla="*/ 35 w 35"/>
                <a:gd name="T23" fmla="*/ 36 h 36"/>
                <a:gd name="T24" fmla="*/ 20 w 35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close/>
                  <a:moveTo>
                    <a:pt x="20" y="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8" y="36"/>
                  </a:lnTo>
                  <a:lnTo>
                    <a:pt x="35" y="36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91DDE30D-A961-4588-BEA2-36FC20DA4B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61638" y="6640513"/>
              <a:ext cx="55563" cy="57150"/>
            </a:xfrm>
            <a:custGeom>
              <a:avLst/>
              <a:gdLst>
                <a:gd name="T0" fmla="*/ 12 w 35"/>
                <a:gd name="T1" fmla="*/ 23 h 36"/>
                <a:gd name="T2" fmla="*/ 17 w 35"/>
                <a:gd name="T3" fmla="*/ 10 h 36"/>
                <a:gd name="T4" fmla="*/ 22 w 35"/>
                <a:gd name="T5" fmla="*/ 23 h 36"/>
                <a:gd name="T6" fmla="*/ 12 w 35"/>
                <a:gd name="T7" fmla="*/ 23 h 36"/>
                <a:gd name="T8" fmla="*/ 20 w 35"/>
                <a:gd name="T9" fmla="*/ 0 h 36"/>
                <a:gd name="T10" fmla="*/ 16 w 35"/>
                <a:gd name="T11" fmla="*/ 0 h 36"/>
                <a:gd name="T12" fmla="*/ 0 w 35"/>
                <a:gd name="T13" fmla="*/ 36 h 36"/>
                <a:gd name="T14" fmla="*/ 6 w 35"/>
                <a:gd name="T15" fmla="*/ 36 h 36"/>
                <a:gd name="T16" fmla="*/ 10 w 35"/>
                <a:gd name="T17" fmla="*/ 27 h 36"/>
                <a:gd name="T18" fmla="*/ 24 w 35"/>
                <a:gd name="T19" fmla="*/ 27 h 36"/>
                <a:gd name="T20" fmla="*/ 28 w 35"/>
                <a:gd name="T21" fmla="*/ 36 h 36"/>
                <a:gd name="T22" fmla="*/ 35 w 35"/>
                <a:gd name="T23" fmla="*/ 36 h 36"/>
                <a:gd name="T24" fmla="*/ 20 w 35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moveTo>
                    <a:pt x="20" y="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8" y="36"/>
                  </a:lnTo>
                  <a:lnTo>
                    <a:pt x="35" y="36"/>
                  </a:lnTo>
                  <a:lnTo>
                    <a:pt x="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008E0F99-176C-4C0E-BBD3-978F5BEF3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5138" y="6640513"/>
              <a:ext cx="49213" cy="57150"/>
            </a:xfrm>
            <a:custGeom>
              <a:avLst/>
              <a:gdLst>
                <a:gd name="T0" fmla="*/ 0 w 31"/>
                <a:gd name="T1" fmla="*/ 0 h 36"/>
                <a:gd name="T2" fmla="*/ 0 w 31"/>
                <a:gd name="T3" fmla="*/ 5 h 36"/>
                <a:gd name="T4" fmla="*/ 12 w 31"/>
                <a:gd name="T5" fmla="*/ 5 h 36"/>
                <a:gd name="T6" fmla="*/ 12 w 31"/>
                <a:gd name="T7" fmla="*/ 36 h 36"/>
                <a:gd name="T8" fmla="*/ 19 w 31"/>
                <a:gd name="T9" fmla="*/ 36 h 36"/>
                <a:gd name="T10" fmla="*/ 19 w 31"/>
                <a:gd name="T11" fmla="*/ 5 h 36"/>
                <a:gd name="T12" fmla="*/ 31 w 31"/>
                <a:gd name="T13" fmla="*/ 5 h 36"/>
                <a:gd name="T14" fmla="*/ 31 w 31"/>
                <a:gd name="T15" fmla="*/ 0 h 36"/>
                <a:gd name="T16" fmla="*/ 0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0" y="0"/>
                  </a:moveTo>
                  <a:lnTo>
                    <a:pt x="0" y="5"/>
                  </a:lnTo>
                  <a:lnTo>
                    <a:pt x="12" y="5"/>
                  </a:lnTo>
                  <a:lnTo>
                    <a:pt x="12" y="36"/>
                  </a:lnTo>
                  <a:lnTo>
                    <a:pt x="19" y="36"/>
                  </a:lnTo>
                  <a:lnTo>
                    <a:pt x="19" y="5"/>
                  </a:lnTo>
                  <a:lnTo>
                    <a:pt x="31" y="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D381252A-B4BD-4F07-A173-59E2DF00E00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88638" y="6640513"/>
              <a:ext cx="61913" cy="57150"/>
            </a:xfrm>
            <a:custGeom>
              <a:avLst/>
              <a:gdLst>
                <a:gd name="T0" fmla="*/ 29 w 58"/>
                <a:gd name="T1" fmla="*/ 47 h 54"/>
                <a:gd name="T2" fmla="*/ 29 w 58"/>
                <a:gd name="T3" fmla="*/ 47 h 54"/>
                <a:gd name="T4" fmla="*/ 10 w 58"/>
                <a:gd name="T5" fmla="*/ 27 h 54"/>
                <a:gd name="T6" fmla="*/ 29 w 58"/>
                <a:gd name="T7" fmla="*/ 7 h 54"/>
                <a:gd name="T8" fmla="*/ 29 w 58"/>
                <a:gd name="T9" fmla="*/ 7 h 54"/>
                <a:gd name="T10" fmla="*/ 47 w 58"/>
                <a:gd name="T11" fmla="*/ 27 h 54"/>
                <a:gd name="T12" fmla="*/ 29 w 58"/>
                <a:gd name="T13" fmla="*/ 47 h 54"/>
                <a:gd name="T14" fmla="*/ 29 w 58"/>
                <a:gd name="T15" fmla="*/ 0 h 54"/>
                <a:gd name="T16" fmla="*/ 0 w 58"/>
                <a:gd name="T17" fmla="*/ 27 h 54"/>
                <a:gd name="T18" fmla="*/ 29 w 58"/>
                <a:gd name="T19" fmla="*/ 54 h 54"/>
                <a:gd name="T20" fmla="*/ 29 w 58"/>
                <a:gd name="T21" fmla="*/ 54 h 54"/>
                <a:gd name="T22" fmla="*/ 58 w 58"/>
                <a:gd name="T23" fmla="*/ 27 h 54"/>
                <a:gd name="T24" fmla="*/ 29 w 58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17" y="47"/>
                    <a:pt x="10" y="39"/>
                    <a:pt x="10" y="27"/>
                  </a:cubicBezTo>
                  <a:cubicBezTo>
                    <a:pt x="10" y="15"/>
                    <a:pt x="17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40" y="7"/>
                    <a:pt x="47" y="15"/>
                    <a:pt x="47" y="27"/>
                  </a:cubicBezTo>
                  <a:cubicBezTo>
                    <a:pt x="47" y="39"/>
                    <a:pt x="40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45" y="54"/>
                    <a:pt x="58" y="43"/>
                    <a:pt x="58" y="27"/>
                  </a:cubicBezTo>
                  <a:cubicBezTo>
                    <a:pt x="58" y="11"/>
                    <a:pt x="47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id="{CA4DAA45-E679-4C78-B551-17EEFAE15B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775951" y="6640513"/>
              <a:ext cx="11113" cy="57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86B0AE0A-EC10-4342-999B-0FE9422CD7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14051" y="6640513"/>
              <a:ext cx="46038" cy="57150"/>
            </a:xfrm>
            <a:custGeom>
              <a:avLst/>
              <a:gdLst>
                <a:gd name="T0" fmla="*/ 10 w 43"/>
                <a:gd name="T1" fmla="*/ 23 h 53"/>
                <a:gd name="T2" fmla="*/ 10 w 43"/>
                <a:gd name="T3" fmla="*/ 6 h 53"/>
                <a:gd name="T4" fmla="*/ 15 w 43"/>
                <a:gd name="T5" fmla="*/ 6 h 53"/>
                <a:gd name="T6" fmla="*/ 27 w 43"/>
                <a:gd name="T7" fmla="*/ 14 h 53"/>
                <a:gd name="T8" fmla="*/ 15 w 43"/>
                <a:gd name="T9" fmla="*/ 23 h 53"/>
                <a:gd name="T10" fmla="*/ 15 w 43"/>
                <a:gd name="T11" fmla="*/ 23 h 53"/>
                <a:gd name="T12" fmla="*/ 10 w 43"/>
                <a:gd name="T13" fmla="*/ 23 h 53"/>
                <a:gd name="T14" fmla="*/ 0 w 43"/>
                <a:gd name="T15" fmla="*/ 0 h 53"/>
                <a:gd name="T16" fmla="*/ 0 w 43"/>
                <a:gd name="T17" fmla="*/ 52 h 53"/>
                <a:gd name="T18" fmla="*/ 10 w 43"/>
                <a:gd name="T19" fmla="*/ 52 h 53"/>
                <a:gd name="T20" fmla="*/ 10 w 43"/>
                <a:gd name="T21" fmla="*/ 29 h 53"/>
                <a:gd name="T22" fmla="*/ 16 w 43"/>
                <a:gd name="T23" fmla="*/ 29 h 53"/>
                <a:gd name="T24" fmla="*/ 32 w 43"/>
                <a:gd name="T25" fmla="*/ 53 h 53"/>
                <a:gd name="T26" fmla="*/ 43 w 43"/>
                <a:gd name="T27" fmla="*/ 52 h 53"/>
                <a:gd name="T28" fmla="*/ 26 w 43"/>
                <a:gd name="T29" fmla="*/ 27 h 53"/>
                <a:gd name="T30" fmla="*/ 37 w 43"/>
                <a:gd name="T31" fmla="*/ 14 h 53"/>
                <a:gd name="T32" fmla="*/ 16 w 43"/>
                <a:gd name="T33" fmla="*/ 0 h 53"/>
                <a:gd name="T34" fmla="*/ 0 w 43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7" y="10"/>
                    <a:pt x="27" y="14"/>
                  </a:cubicBezTo>
                  <a:cubicBezTo>
                    <a:pt x="27" y="18"/>
                    <a:pt x="23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6"/>
                    <a:pt x="37" y="21"/>
                    <a:pt x="37" y="14"/>
                  </a:cubicBezTo>
                  <a:cubicBezTo>
                    <a:pt x="37" y="7"/>
                    <a:pt x="3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7FD7A251-7E43-4A99-9F77-052F48CBE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82313" y="6640513"/>
              <a:ext cx="38100" cy="57150"/>
            </a:xfrm>
            <a:custGeom>
              <a:avLst/>
              <a:gdLst>
                <a:gd name="T0" fmla="*/ 0 w 24"/>
                <a:gd name="T1" fmla="*/ 0 h 36"/>
                <a:gd name="T2" fmla="*/ 0 w 24"/>
                <a:gd name="T3" fmla="*/ 36 h 36"/>
                <a:gd name="T4" fmla="*/ 24 w 24"/>
                <a:gd name="T5" fmla="*/ 36 h 36"/>
                <a:gd name="T6" fmla="*/ 24 w 24"/>
                <a:gd name="T7" fmla="*/ 31 h 36"/>
                <a:gd name="T8" fmla="*/ 7 w 24"/>
                <a:gd name="T9" fmla="*/ 31 h 36"/>
                <a:gd name="T10" fmla="*/ 7 w 24"/>
                <a:gd name="T11" fmla="*/ 20 h 36"/>
                <a:gd name="T12" fmla="*/ 19 w 24"/>
                <a:gd name="T13" fmla="*/ 20 h 36"/>
                <a:gd name="T14" fmla="*/ 19 w 24"/>
                <a:gd name="T15" fmla="*/ 15 h 36"/>
                <a:gd name="T16" fmla="*/ 7 w 24"/>
                <a:gd name="T17" fmla="*/ 15 h 36"/>
                <a:gd name="T18" fmla="*/ 7 w 24"/>
                <a:gd name="T19" fmla="*/ 5 h 36"/>
                <a:gd name="T20" fmla="*/ 23 w 24"/>
                <a:gd name="T21" fmla="*/ 5 h 36"/>
                <a:gd name="T22" fmla="*/ 23 w 24"/>
                <a:gd name="T23" fmla="*/ 0 h 36"/>
                <a:gd name="T24" fmla="*/ 0 w 2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6">
                  <a:moveTo>
                    <a:pt x="0" y="0"/>
                  </a:moveTo>
                  <a:lnTo>
                    <a:pt x="0" y="36"/>
                  </a:lnTo>
                  <a:lnTo>
                    <a:pt x="24" y="36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15"/>
                  </a:lnTo>
                  <a:lnTo>
                    <a:pt x="7" y="15"/>
                  </a:lnTo>
                  <a:lnTo>
                    <a:pt x="7" y="5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6405BFAD-78E9-4F0F-A36C-656AAC64D7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82326" y="6640513"/>
              <a:ext cx="52388" cy="57150"/>
            </a:xfrm>
            <a:custGeom>
              <a:avLst/>
              <a:gdLst>
                <a:gd name="T0" fmla="*/ 18 w 49"/>
                <a:gd name="T1" fmla="*/ 46 h 52"/>
                <a:gd name="T2" fmla="*/ 10 w 49"/>
                <a:gd name="T3" fmla="*/ 46 h 52"/>
                <a:gd name="T4" fmla="*/ 10 w 49"/>
                <a:gd name="T5" fmla="*/ 7 h 52"/>
                <a:gd name="T6" fmla="*/ 18 w 49"/>
                <a:gd name="T7" fmla="*/ 7 h 52"/>
                <a:gd name="T8" fmla="*/ 38 w 49"/>
                <a:gd name="T9" fmla="*/ 26 h 52"/>
                <a:gd name="T10" fmla="*/ 18 w 49"/>
                <a:gd name="T11" fmla="*/ 46 h 52"/>
                <a:gd name="T12" fmla="*/ 0 w 49"/>
                <a:gd name="T13" fmla="*/ 0 h 52"/>
                <a:gd name="T14" fmla="*/ 0 w 49"/>
                <a:gd name="T15" fmla="*/ 52 h 52"/>
                <a:gd name="T16" fmla="*/ 18 w 49"/>
                <a:gd name="T17" fmla="*/ 52 h 52"/>
                <a:gd name="T18" fmla="*/ 49 w 49"/>
                <a:gd name="T19" fmla="*/ 26 h 52"/>
                <a:gd name="T20" fmla="*/ 18 w 49"/>
                <a:gd name="T21" fmla="*/ 0 h 52"/>
                <a:gd name="T22" fmla="*/ 0 w 49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2">
                  <a:moveTo>
                    <a:pt x="18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8" y="7"/>
                    <a:pt x="38" y="13"/>
                    <a:pt x="38" y="26"/>
                  </a:cubicBezTo>
                  <a:cubicBezTo>
                    <a:pt x="38" y="38"/>
                    <a:pt x="28" y="46"/>
                    <a:pt x="18" y="46"/>
                  </a:cubicBezTo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34" y="52"/>
                    <a:pt x="49" y="41"/>
                    <a:pt x="49" y="26"/>
                  </a:cubicBezTo>
                  <a:cubicBezTo>
                    <a:pt x="49" y="10"/>
                    <a:pt x="36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40F70A08-B41A-4093-B7C6-AF2EB810F3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0113" y="6640513"/>
              <a:ext cx="36513" cy="57150"/>
            </a:xfrm>
            <a:custGeom>
              <a:avLst/>
              <a:gdLst>
                <a:gd name="T0" fmla="*/ 0 w 23"/>
                <a:gd name="T1" fmla="*/ 0 h 36"/>
                <a:gd name="T2" fmla="*/ 0 w 23"/>
                <a:gd name="T3" fmla="*/ 36 h 36"/>
                <a:gd name="T4" fmla="*/ 23 w 23"/>
                <a:gd name="T5" fmla="*/ 36 h 36"/>
                <a:gd name="T6" fmla="*/ 23 w 23"/>
                <a:gd name="T7" fmla="*/ 31 h 36"/>
                <a:gd name="T8" fmla="*/ 7 w 23"/>
                <a:gd name="T9" fmla="*/ 31 h 36"/>
                <a:gd name="T10" fmla="*/ 7 w 23"/>
                <a:gd name="T11" fmla="*/ 20 h 36"/>
                <a:gd name="T12" fmla="*/ 18 w 23"/>
                <a:gd name="T13" fmla="*/ 20 h 36"/>
                <a:gd name="T14" fmla="*/ 18 w 23"/>
                <a:gd name="T15" fmla="*/ 15 h 36"/>
                <a:gd name="T16" fmla="*/ 7 w 23"/>
                <a:gd name="T17" fmla="*/ 15 h 36"/>
                <a:gd name="T18" fmla="*/ 7 w 23"/>
                <a:gd name="T19" fmla="*/ 5 h 36"/>
                <a:gd name="T20" fmla="*/ 23 w 23"/>
                <a:gd name="T21" fmla="*/ 5 h 36"/>
                <a:gd name="T22" fmla="*/ 23 w 23"/>
                <a:gd name="T23" fmla="*/ 0 h 36"/>
                <a:gd name="T24" fmla="*/ 0 w 23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0" y="36"/>
                  </a:lnTo>
                  <a:lnTo>
                    <a:pt x="23" y="36"/>
                  </a:lnTo>
                  <a:lnTo>
                    <a:pt x="23" y="31"/>
                  </a:lnTo>
                  <a:lnTo>
                    <a:pt x="7" y="31"/>
                  </a:lnTo>
                  <a:lnTo>
                    <a:pt x="7" y="20"/>
                  </a:lnTo>
                  <a:lnTo>
                    <a:pt x="18" y="20"/>
                  </a:lnTo>
                  <a:lnTo>
                    <a:pt x="18" y="15"/>
                  </a:lnTo>
                  <a:lnTo>
                    <a:pt x="7" y="15"/>
                  </a:lnTo>
                  <a:lnTo>
                    <a:pt x="7" y="5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1EA36579-DD53-44E1-B86B-23737B90E8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120438" y="6640513"/>
              <a:ext cx="46038" cy="57150"/>
            </a:xfrm>
            <a:custGeom>
              <a:avLst/>
              <a:gdLst>
                <a:gd name="T0" fmla="*/ 10 w 43"/>
                <a:gd name="T1" fmla="*/ 23 h 53"/>
                <a:gd name="T2" fmla="*/ 10 w 43"/>
                <a:gd name="T3" fmla="*/ 6 h 53"/>
                <a:gd name="T4" fmla="*/ 15 w 43"/>
                <a:gd name="T5" fmla="*/ 6 h 53"/>
                <a:gd name="T6" fmla="*/ 27 w 43"/>
                <a:gd name="T7" fmla="*/ 15 h 53"/>
                <a:gd name="T8" fmla="*/ 15 w 43"/>
                <a:gd name="T9" fmla="*/ 23 h 53"/>
                <a:gd name="T10" fmla="*/ 10 w 43"/>
                <a:gd name="T11" fmla="*/ 23 h 53"/>
                <a:gd name="T12" fmla="*/ 16 w 43"/>
                <a:gd name="T13" fmla="*/ 0 h 53"/>
                <a:gd name="T14" fmla="*/ 0 w 43"/>
                <a:gd name="T15" fmla="*/ 0 h 53"/>
                <a:gd name="T16" fmla="*/ 0 w 43"/>
                <a:gd name="T17" fmla="*/ 52 h 53"/>
                <a:gd name="T18" fmla="*/ 10 w 43"/>
                <a:gd name="T19" fmla="*/ 52 h 53"/>
                <a:gd name="T20" fmla="*/ 10 w 43"/>
                <a:gd name="T21" fmla="*/ 29 h 53"/>
                <a:gd name="T22" fmla="*/ 16 w 43"/>
                <a:gd name="T23" fmla="*/ 29 h 53"/>
                <a:gd name="T24" fmla="*/ 32 w 43"/>
                <a:gd name="T25" fmla="*/ 53 h 53"/>
                <a:gd name="T26" fmla="*/ 43 w 43"/>
                <a:gd name="T27" fmla="*/ 52 h 53"/>
                <a:gd name="T28" fmla="*/ 26 w 43"/>
                <a:gd name="T29" fmla="*/ 27 h 53"/>
                <a:gd name="T30" fmla="*/ 37 w 43"/>
                <a:gd name="T31" fmla="*/ 14 h 53"/>
                <a:gd name="T32" fmla="*/ 16 w 4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3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7" y="10"/>
                    <a:pt x="27" y="15"/>
                  </a:cubicBezTo>
                  <a:cubicBezTo>
                    <a:pt x="27" y="18"/>
                    <a:pt x="23" y="2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6"/>
                    <a:pt x="37" y="21"/>
                    <a:pt x="37" y="14"/>
                  </a:cubicBezTo>
                  <a:cubicBezTo>
                    <a:pt x="37" y="7"/>
                    <a:pt x="3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95727B13-CF5E-49F6-9D06-46B6101D2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01" y="6640513"/>
              <a:ext cx="60325" cy="57150"/>
            </a:xfrm>
            <a:custGeom>
              <a:avLst/>
              <a:gdLst>
                <a:gd name="T0" fmla="*/ 7 w 38"/>
                <a:gd name="T1" fmla="*/ 0 h 36"/>
                <a:gd name="T2" fmla="*/ 1 w 38"/>
                <a:gd name="T3" fmla="*/ 0 h 36"/>
                <a:gd name="T4" fmla="*/ 0 w 38"/>
                <a:gd name="T5" fmla="*/ 36 h 36"/>
                <a:gd name="T6" fmla="*/ 5 w 38"/>
                <a:gd name="T7" fmla="*/ 36 h 36"/>
                <a:gd name="T8" fmla="*/ 6 w 38"/>
                <a:gd name="T9" fmla="*/ 13 h 36"/>
                <a:gd name="T10" fmla="*/ 16 w 38"/>
                <a:gd name="T11" fmla="*/ 36 h 36"/>
                <a:gd name="T12" fmla="*/ 20 w 38"/>
                <a:gd name="T13" fmla="*/ 36 h 36"/>
                <a:gd name="T14" fmla="*/ 32 w 38"/>
                <a:gd name="T15" fmla="*/ 12 h 36"/>
                <a:gd name="T16" fmla="*/ 32 w 38"/>
                <a:gd name="T17" fmla="*/ 36 h 36"/>
                <a:gd name="T18" fmla="*/ 38 w 38"/>
                <a:gd name="T19" fmla="*/ 36 h 36"/>
                <a:gd name="T20" fmla="*/ 38 w 38"/>
                <a:gd name="T21" fmla="*/ 0 h 36"/>
                <a:gd name="T22" fmla="*/ 32 w 38"/>
                <a:gd name="T23" fmla="*/ 0 h 36"/>
                <a:gd name="T24" fmla="*/ 19 w 38"/>
                <a:gd name="T25" fmla="*/ 28 h 36"/>
                <a:gd name="T26" fmla="*/ 7 w 38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6">
                  <a:moveTo>
                    <a:pt x="7" y="0"/>
                  </a:moveTo>
                  <a:lnTo>
                    <a:pt x="1" y="0"/>
                  </a:lnTo>
                  <a:lnTo>
                    <a:pt x="0" y="36"/>
                  </a:lnTo>
                  <a:lnTo>
                    <a:pt x="5" y="36"/>
                  </a:lnTo>
                  <a:lnTo>
                    <a:pt x="6" y="13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32" y="12"/>
                  </a:lnTo>
                  <a:lnTo>
                    <a:pt x="32" y="36"/>
                  </a:lnTo>
                  <a:lnTo>
                    <a:pt x="38" y="36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9" y="2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40D1821D-D564-463B-A2FB-DCAF2713C5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71251" y="6640513"/>
              <a:ext cx="53975" cy="57150"/>
            </a:xfrm>
            <a:custGeom>
              <a:avLst/>
              <a:gdLst>
                <a:gd name="T0" fmla="*/ 11 w 34"/>
                <a:gd name="T1" fmla="*/ 23 h 36"/>
                <a:gd name="T2" fmla="*/ 17 w 34"/>
                <a:gd name="T3" fmla="*/ 11 h 36"/>
                <a:gd name="T4" fmla="*/ 22 w 34"/>
                <a:gd name="T5" fmla="*/ 23 h 36"/>
                <a:gd name="T6" fmla="*/ 11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3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19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1" y="23"/>
                  </a:moveTo>
                  <a:lnTo>
                    <a:pt x="17" y="11"/>
                  </a:lnTo>
                  <a:lnTo>
                    <a:pt x="22" y="23"/>
                  </a:lnTo>
                  <a:lnTo>
                    <a:pt x="11" y="23"/>
                  </a:lnTo>
                  <a:close/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3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DC07E882-20E4-4D66-A7D5-D5715EE111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71251" y="6640513"/>
              <a:ext cx="53975" cy="57150"/>
            </a:xfrm>
            <a:custGeom>
              <a:avLst/>
              <a:gdLst>
                <a:gd name="T0" fmla="*/ 11 w 34"/>
                <a:gd name="T1" fmla="*/ 23 h 36"/>
                <a:gd name="T2" fmla="*/ 17 w 34"/>
                <a:gd name="T3" fmla="*/ 11 h 36"/>
                <a:gd name="T4" fmla="*/ 22 w 34"/>
                <a:gd name="T5" fmla="*/ 23 h 36"/>
                <a:gd name="T6" fmla="*/ 11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3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19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1" y="23"/>
                  </a:moveTo>
                  <a:lnTo>
                    <a:pt x="17" y="11"/>
                  </a:lnTo>
                  <a:lnTo>
                    <a:pt x="22" y="23"/>
                  </a:lnTo>
                  <a:lnTo>
                    <a:pt x="11" y="23"/>
                  </a:lnTo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3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19" y="0"/>
                  </a:lnTo>
                  <a:lnTo>
                    <a:pt x="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7F490C31-8DB4-40F2-8EC9-84A5AB18D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34751" y="6640513"/>
              <a:ext cx="49213" cy="57150"/>
            </a:xfrm>
            <a:custGeom>
              <a:avLst/>
              <a:gdLst>
                <a:gd name="T0" fmla="*/ 0 w 31"/>
                <a:gd name="T1" fmla="*/ 0 h 36"/>
                <a:gd name="T2" fmla="*/ 0 w 31"/>
                <a:gd name="T3" fmla="*/ 5 h 36"/>
                <a:gd name="T4" fmla="*/ 12 w 31"/>
                <a:gd name="T5" fmla="*/ 5 h 36"/>
                <a:gd name="T6" fmla="*/ 12 w 31"/>
                <a:gd name="T7" fmla="*/ 36 h 36"/>
                <a:gd name="T8" fmla="*/ 18 w 31"/>
                <a:gd name="T9" fmla="*/ 36 h 36"/>
                <a:gd name="T10" fmla="*/ 18 w 31"/>
                <a:gd name="T11" fmla="*/ 5 h 36"/>
                <a:gd name="T12" fmla="*/ 31 w 31"/>
                <a:gd name="T13" fmla="*/ 5 h 36"/>
                <a:gd name="T14" fmla="*/ 31 w 31"/>
                <a:gd name="T15" fmla="*/ 1 h 36"/>
                <a:gd name="T16" fmla="*/ 0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0" y="0"/>
                  </a:moveTo>
                  <a:lnTo>
                    <a:pt x="0" y="5"/>
                  </a:lnTo>
                  <a:lnTo>
                    <a:pt x="12" y="5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18" y="5"/>
                  </a:lnTo>
                  <a:lnTo>
                    <a:pt x="31" y="5"/>
                  </a:lnTo>
                  <a:lnTo>
                    <a:pt x="31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id="{C4031E50-6F78-4597-B65C-2A7CB88344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96663" y="6640513"/>
              <a:ext cx="63500" cy="57150"/>
            </a:xfrm>
            <a:custGeom>
              <a:avLst/>
              <a:gdLst>
                <a:gd name="T0" fmla="*/ 30 w 59"/>
                <a:gd name="T1" fmla="*/ 47 h 53"/>
                <a:gd name="T2" fmla="*/ 30 w 59"/>
                <a:gd name="T3" fmla="*/ 47 h 53"/>
                <a:gd name="T4" fmla="*/ 11 w 59"/>
                <a:gd name="T5" fmla="*/ 27 h 53"/>
                <a:gd name="T6" fmla="*/ 30 w 59"/>
                <a:gd name="T7" fmla="*/ 6 h 53"/>
                <a:gd name="T8" fmla="*/ 48 w 59"/>
                <a:gd name="T9" fmla="*/ 27 h 53"/>
                <a:gd name="T10" fmla="*/ 30 w 59"/>
                <a:gd name="T11" fmla="*/ 47 h 53"/>
                <a:gd name="T12" fmla="*/ 30 w 59"/>
                <a:gd name="T13" fmla="*/ 0 h 53"/>
                <a:gd name="T14" fmla="*/ 0 w 59"/>
                <a:gd name="T15" fmla="*/ 27 h 53"/>
                <a:gd name="T16" fmla="*/ 30 w 59"/>
                <a:gd name="T17" fmla="*/ 53 h 53"/>
                <a:gd name="T18" fmla="*/ 30 w 59"/>
                <a:gd name="T19" fmla="*/ 53 h 53"/>
                <a:gd name="T20" fmla="*/ 59 w 59"/>
                <a:gd name="T21" fmla="*/ 27 h 53"/>
                <a:gd name="T22" fmla="*/ 30 w 5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3">
                  <a:moveTo>
                    <a:pt x="30" y="47"/>
                  </a:moveTo>
                  <a:cubicBezTo>
                    <a:pt x="30" y="47"/>
                    <a:pt x="30" y="47"/>
                    <a:pt x="30" y="47"/>
                  </a:cubicBez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30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8"/>
                    <a:pt x="41" y="47"/>
                    <a:pt x="30" y="47"/>
                  </a:cubicBezTo>
                  <a:moveTo>
                    <a:pt x="30" y="0"/>
                  </a:moveTo>
                  <a:cubicBezTo>
                    <a:pt x="13" y="0"/>
                    <a:pt x="0" y="11"/>
                    <a:pt x="0" y="27"/>
                  </a:cubicBezTo>
                  <a:cubicBezTo>
                    <a:pt x="0" y="43"/>
                    <a:pt x="13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46" y="53"/>
                    <a:pt x="59" y="43"/>
                    <a:pt x="59" y="27"/>
                  </a:cubicBezTo>
                  <a:cubicBezTo>
                    <a:pt x="59" y="11"/>
                    <a:pt x="4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8DEB4BD0-3E09-4989-93AA-564BCEE673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5563" y="6642100"/>
              <a:ext cx="33338" cy="55562"/>
            </a:xfrm>
            <a:custGeom>
              <a:avLst/>
              <a:gdLst>
                <a:gd name="T0" fmla="*/ 7 w 21"/>
                <a:gd name="T1" fmla="*/ 0 h 35"/>
                <a:gd name="T2" fmla="*/ 0 w 21"/>
                <a:gd name="T3" fmla="*/ 0 h 35"/>
                <a:gd name="T4" fmla="*/ 0 w 21"/>
                <a:gd name="T5" fmla="*/ 35 h 35"/>
                <a:gd name="T6" fmla="*/ 21 w 21"/>
                <a:gd name="T7" fmla="*/ 35 h 35"/>
                <a:gd name="T8" fmla="*/ 21 w 21"/>
                <a:gd name="T9" fmla="*/ 30 h 35"/>
                <a:gd name="T10" fmla="*/ 7 w 21"/>
                <a:gd name="T11" fmla="*/ 30 h 35"/>
                <a:gd name="T12" fmla="*/ 7 w 2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5">
                  <a:moveTo>
                    <a:pt x="7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21" y="35"/>
                  </a:lnTo>
                  <a:lnTo>
                    <a:pt x="21" y="30"/>
                  </a:lnTo>
                  <a:lnTo>
                    <a:pt x="7" y="3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A0E75EEE-5FB7-48D5-94C9-FD11E855BB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534776" y="6640513"/>
              <a:ext cx="61913" cy="58737"/>
            </a:xfrm>
            <a:custGeom>
              <a:avLst/>
              <a:gdLst>
                <a:gd name="T0" fmla="*/ 29 w 59"/>
                <a:gd name="T1" fmla="*/ 47 h 54"/>
                <a:gd name="T2" fmla="*/ 11 w 59"/>
                <a:gd name="T3" fmla="*/ 27 h 54"/>
                <a:gd name="T4" fmla="*/ 29 w 59"/>
                <a:gd name="T5" fmla="*/ 6 h 54"/>
                <a:gd name="T6" fmla="*/ 48 w 59"/>
                <a:gd name="T7" fmla="*/ 27 h 54"/>
                <a:gd name="T8" fmla="*/ 29 w 59"/>
                <a:gd name="T9" fmla="*/ 47 h 54"/>
                <a:gd name="T10" fmla="*/ 29 w 59"/>
                <a:gd name="T11" fmla="*/ 0 h 54"/>
                <a:gd name="T12" fmla="*/ 0 w 59"/>
                <a:gd name="T13" fmla="*/ 27 h 54"/>
                <a:gd name="T14" fmla="*/ 29 w 59"/>
                <a:gd name="T15" fmla="*/ 54 h 54"/>
                <a:gd name="T16" fmla="*/ 59 w 59"/>
                <a:gd name="T17" fmla="*/ 27 h 54"/>
                <a:gd name="T18" fmla="*/ 29 w 59"/>
                <a:gd name="T19" fmla="*/ 0 h 54"/>
                <a:gd name="T20" fmla="*/ 29 w 59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4">
                  <a:moveTo>
                    <a:pt x="29" y="47"/>
                  </a:move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29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8"/>
                    <a:pt x="41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1"/>
                    <a:pt x="0" y="27"/>
                  </a:cubicBezTo>
                  <a:cubicBezTo>
                    <a:pt x="0" y="43"/>
                    <a:pt x="12" y="54"/>
                    <a:pt x="29" y="54"/>
                  </a:cubicBezTo>
                  <a:cubicBezTo>
                    <a:pt x="45" y="54"/>
                    <a:pt x="59" y="43"/>
                    <a:pt x="59" y="27"/>
                  </a:cubicBezTo>
                  <a:cubicBezTo>
                    <a:pt x="59" y="11"/>
                    <a:pt x="4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75CA062D-7119-4CDF-90BA-627E6E0753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0501" y="6640513"/>
              <a:ext cx="53975" cy="58737"/>
            </a:xfrm>
            <a:custGeom>
              <a:avLst/>
              <a:gdLst>
                <a:gd name="T0" fmla="*/ 30 w 52"/>
                <a:gd name="T1" fmla="*/ 0 h 54"/>
                <a:gd name="T2" fmla="*/ 0 w 52"/>
                <a:gd name="T3" fmla="*/ 27 h 54"/>
                <a:gd name="T4" fmla="*/ 31 w 52"/>
                <a:gd name="T5" fmla="*/ 54 h 54"/>
                <a:gd name="T6" fmla="*/ 52 w 52"/>
                <a:gd name="T7" fmla="*/ 50 h 54"/>
                <a:gd name="T8" fmla="*/ 52 w 52"/>
                <a:gd name="T9" fmla="*/ 30 h 54"/>
                <a:gd name="T10" fmla="*/ 42 w 52"/>
                <a:gd name="T11" fmla="*/ 30 h 54"/>
                <a:gd name="T12" fmla="*/ 42 w 52"/>
                <a:gd name="T13" fmla="*/ 45 h 54"/>
                <a:gd name="T14" fmla="*/ 32 w 52"/>
                <a:gd name="T15" fmla="*/ 47 h 54"/>
                <a:gd name="T16" fmla="*/ 11 w 52"/>
                <a:gd name="T17" fmla="*/ 27 h 54"/>
                <a:gd name="T18" fmla="*/ 31 w 52"/>
                <a:gd name="T19" fmla="*/ 7 h 54"/>
                <a:gd name="T20" fmla="*/ 31 w 52"/>
                <a:gd name="T21" fmla="*/ 7 h 54"/>
                <a:gd name="T22" fmla="*/ 47 w 52"/>
                <a:gd name="T23" fmla="*/ 10 h 54"/>
                <a:gd name="T24" fmla="*/ 50 w 52"/>
                <a:gd name="T25" fmla="*/ 3 h 54"/>
                <a:gd name="T26" fmla="*/ 30 w 52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4">
                  <a:moveTo>
                    <a:pt x="30" y="0"/>
                  </a:move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31" y="54"/>
                  </a:cubicBezTo>
                  <a:cubicBezTo>
                    <a:pt x="42" y="54"/>
                    <a:pt x="49" y="51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0" y="46"/>
                    <a:pt x="37" y="47"/>
                    <a:pt x="32" y="47"/>
                  </a:cubicBezTo>
                  <a:cubicBezTo>
                    <a:pt x="20" y="47"/>
                    <a:pt x="11" y="39"/>
                    <a:pt x="11" y="27"/>
                  </a:cubicBezTo>
                  <a:cubicBezTo>
                    <a:pt x="11" y="16"/>
                    <a:pt x="20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9" y="7"/>
                    <a:pt x="45" y="9"/>
                    <a:pt x="47" y="1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7" y="2"/>
                    <a:pt x="42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Rectangle 37">
              <a:extLst>
                <a:ext uri="{FF2B5EF4-FFF2-40B4-BE49-F238E27FC236}">
                  <a16:creationId xmlns:a16="http://schemas.microsoft.com/office/drawing/2014/main" id="{B0DFA895-6256-4039-B561-8F4F434DE8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99876" y="6642100"/>
              <a:ext cx="11113" cy="555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E62AE3BD-9A59-42F8-928F-6E908D59F0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736388" y="6640513"/>
              <a:ext cx="61913" cy="69850"/>
            </a:xfrm>
            <a:custGeom>
              <a:avLst/>
              <a:gdLst>
                <a:gd name="T0" fmla="*/ 29 w 58"/>
                <a:gd name="T1" fmla="*/ 47 h 64"/>
                <a:gd name="T2" fmla="*/ 10 w 58"/>
                <a:gd name="T3" fmla="*/ 27 h 64"/>
                <a:gd name="T4" fmla="*/ 29 w 58"/>
                <a:gd name="T5" fmla="*/ 6 h 64"/>
                <a:gd name="T6" fmla="*/ 29 w 58"/>
                <a:gd name="T7" fmla="*/ 6 h 64"/>
                <a:gd name="T8" fmla="*/ 48 w 58"/>
                <a:gd name="T9" fmla="*/ 27 h 64"/>
                <a:gd name="T10" fmla="*/ 29 w 58"/>
                <a:gd name="T11" fmla="*/ 47 h 64"/>
                <a:gd name="T12" fmla="*/ 29 w 58"/>
                <a:gd name="T13" fmla="*/ 0 h 64"/>
                <a:gd name="T14" fmla="*/ 0 w 58"/>
                <a:gd name="T15" fmla="*/ 27 h 64"/>
                <a:gd name="T16" fmla="*/ 20 w 58"/>
                <a:gd name="T17" fmla="*/ 53 h 64"/>
                <a:gd name="T18" fmla="*/ 54 w 58"/>
                <a:gd name="T19" fmla="*/ 64 h 64"/>
                <a:gd name="T20" fmla="*/ 54 w 58"/>
                <a:gd name="T21" fmla="*/ 64 h 64"/>
                <a:gd name="T22" fmla="*/ 57 w 58"/>
                <a:gd name="T23" fmla="*/ 56 h 64"/>
                <a:gd name="T24" fmla="*/ 39 w 58"/>
                <a:gd name="T25" fmla="*/ 52 h 64"/>
                <a:gd name="T26" fmla="*/ 58 w 58"/>
                <a:gd name="T27" fmla="*/ 27 h 64"/>
                <a:gd name="T28" fmla="*/ 29 w 58"/>
                <a:gd name="T29" fmla="*/ 0 h 64"/>
                <a:gd name="T30" fmla="*/ 29 w 58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">
                  <a:moveTo>
                    <a:pt x="29" y="47"/>
                  </a:moveTo>
                  <a:cubicBezTo>
                    <a:pt x="17" y="47"/>
                    <a:pt x="10" y="38"/>
                    <a:pt x="10" y="27"/>
                  </a:cubicBezTo>
                  <a:cubicBezTo>
                    <a:pt x="10" y="15"/>
                    <a:pt x="1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0" y="6"/>
                    <a:pt x="48" y="15"/>
                    <a:pt x="48" y="27"/>
                  </a:cubicBezTo>
                  <a:cubicBezTo>
                    <a:pt x="48" y="38"/>
                    <a:pt x="40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1"/>
                    <a:pt x="0" y="27"/>
                  </a:cubicBezTo>
                  <a:cubicBezTo>
                    <a:pt x="0" y="40"/>
                    <a:pt x="7" y="48"/>
                    <a:pt x="20" y="53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0" y="49"/>
                    <a:pt x="58" y="39"/>
                    <a:pt x="58" y="27"/>
                  </a:cubicBezTo>
                  <a:cubicBezTo>
                    <a:pt x="58" y="11"/>
                    <a:pt x="4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294A0961-ED84-47EE-A944-A3B96E8DB8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26" y="6642100"/>
              <a:ext cx="50800" cy="57150"/>
            </a:xfrm>
            <a:custGeom>
              <a:avLst/>
              <a:gdLst>
                <a:gd name="T0" fmla="*/ 0 w 47"/>
                <a:gd name="T1" fmla="*/ 0 h 53"/>
                <a:gd name="T2" fmla="*/ 0 w 47"/>
                <a:gd name="T3" fmla="*/ 35 h 53"/>
                <a:gd name="T4" fmla="*/ 24 w 47"/>
                <a:gd name="T5" fmla="*/ 53 h 53"/>
                <a:gd name="T6" fmla="*/ 24 w 47"/>
                <a:gd name="T7" fmla="*/ 53 h 53"/>
                <a:gd name="T8" fmla="*/ 47 w 47"/>
                <a:gd name="T9" fmla="*/ 35 h 53"/>
                <a:gd name="T10" fmla="*/ 47 w 47"/>
                <a:gd name="T11" fmla="*/ 0 h 53"/>
                <a:gd name="T12" fmla="*/ 38 w 47"/>
                <a:gd name="T13" fmla="*/ 0 h 53"/>
                <a:gd name="T14" fmla="*/ 38 w 47"/>
                <a:gd name="T15" fmla="*/ 34 h 53"/>
                <a:gd name="T16" fmla="*/ 24 w 47"/>
                <a:gd name="T17" fmla="*/ 46 h 53"/>
                <a:gd name="T18" fmla="*/ 10 w 47"/>
                <a:gd name="T19" fmla="*/ 34 h 53"/>
                <a:gd name="T20" fmla="*/ 10 w 47"/>
                <a:gd name="T21" fmla="*/ 0 h 53"/>
                <a:gd name="T22" fmla="*/ 0 w 47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53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6"/>
                    <a:pt x="8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3"/>
                    <a:pt x="47" y="43"/>
                    <a:pt x="47" y="3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40"/>
                    <a:pt x="34" y="46"/>
                    <a:pt x="24" y="46"/>
                  </a:cubicBezTo>
                  <a:cubicBezTo>
                    <a:pt x="15" y="46"/>
                    <a:pt x="10" y="42"/>
                    <a:pt x="10" y="3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895C32D5-3751-4BFA-881F-C22EB5EEC0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8313" y="6642100"/>
              <a:ext cx="36513" cy="55562"/>
            </a:xfrm>
            <a:custGeom>
              <a:avLst/>
              <a:gdLst>
                <a:gd name="T0" fmla="*/ 23 w 23"/>
                <a:gd name="T1" fmla="*/ 0 h 35"/>
                <a:gd name="T2" fmla="*/ 0 w 23"/>
                <a:gd name="T3" fmla="*/ 0 h 35"/>
                <a:gd name="T4" fmla="*/ 0 w 23"/>
                <a:gd name="T5" fmla="*/ 35 h 35"/>
                <a:gd name="T6" fmla="*/ 23 w 23"/>
                <a:gd name="T7" fmla="*/ 35 h 35"/>
                <a:gd name="T8" fmla="*/ 23 w 23"/>
                <a:gd name="T9" fmla="*/ 30 h 35"/>
                <a:gd name="T10" fmla="*/ 7 w 23"/>
                <a:gd name="T11" fmla="*/ 30 h 35"/>
                <a:gd name="T12" fmla="*/ 7 w 23"/>
                <a:gd name="T13" fmla="*/ 19 h 35"/>
                <a:gd name="T14" fmla="*/ 19 w 23"/>
                <a:gd name="T15" fmla="*/ 19 h 35"/>
                <a:gd name="T16" fmla="*/ 19 w 23"/>
                <a:gd name="T17" fmla="*/ 15 h 35"/>
                <a:gd name="T18" fmla="*/ 7 w 23"/>
                <a:gd name="T19" fmla="*/ 15 h 35"/>
                <a:gd name="T20" fmla="*/ 7 w 23"/>
                <a:gd name="T21" fmla="*/ 5 h 35"/>
                <a:gd name="T22" fmla="*/ 23 w 23"/>
                <a:gd name="T23" fmla="*/ 5 h 35"/>
                <a:gd name="T24" fmla="*/ 23 w 23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35">
                  <a:moveTo>
                    <a:pt x="2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23" y="35"/>
                  </a:lnTo>
                  <a:lnTo>
                    <a:pt x="23" y="30"/>
                  </a:lnTo>
                  <a:lnTo>
                    <a:pt x="7" y="30"/>
                  </a:lnTo>
                  <a:lnTo>
                    <a:pt x="7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7" y="15"/>
                  </a:lnTo>
                  <a:lnTo>
                    <a:pt x="7" y="5"/>
                  </a:lnTo>
                  <a:lnTo>
                    <a:pt x="23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13" name="Demi-cadre 112">
            <a:extLst>
              <a:ext uri="{FF2B5EF4-FFF2-40B4-BE49-F238E27FC236}">
                <a16:creationId xmlns:a16="http://schemas.microsoft.com/office/drawing/2014/main" id="{51107513-EFBD-47B4-AAAC-A85E0DCDC94D}"/>
              </a:ext>
            </a:extLst>
          </p:cNvPr>
          <p:cNvSpPr/>
          <p:nvPr/>
        </p:nvSpPr>
        <p:spPr>
          <a:xfrm>
            <a:off x="1685998" y="1893777"/>
            <a:ext cx="444951" cy="444951"/>
          </a:xfrm>
          <a:prstGeom prst="halfFrame">
            <a:avLst>
              <a:gd name="adj1" fmla="val 0"/>
              <a:gd name="adj2" fmla="val 0"/>
            </a:avLst>
          </a:prstGeom>
          <a:solidFill>
            <a:sysClr val="windowText" lastClr="000000"/>
          </a:solidFill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7" name="Demi-cadre 116">
            <a:extLst>
              <a:ext uri="{FF2B5EF4-FFF2-40B4-BE49-F238E27FC236}">
                <a16:creationId xmlns:a16="http://schemas.microsoft.com/office/drawing/2014/main" id="{63699BBE-6632-40AD-B2A8-BB1255DE6E81}"/>
              </a:ext>
            </a:extLst>
          </p:cNvPr>
          <p:cNvSpPr/>
          <p:nvPr userDrawn="1"/>
        </p:nvSpPr>
        <p:spPr>
          <a:xfrm flipV="1">
            <a:off x="1685998" y="3968700"/>
            <a:ext cx="444951" cy="444951"/>
          </a:xfrm>
          <a:prstGeom prst="halfFrame">
            <a:avLst>
              <a:gd name="adj1" fmla="val 0"/>
              <a:gd name="adj2" fmla="val 0"/>
            </a:avLst>
          </a:prstGeom>
          <a:solidFill>
            <a:sysClr val="windowText" lastClr="000000"/>
          </a:solidFill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8" name="Demi-cadre 117">
            <a:extLst>
              <a:ext uri="{FF2B5EF4-FFF2-40B4-BE49-F238E27FC236}">
                <a16:creationId xmlns:a16="http://schemas.microsoft.com/office/drawing/2014/main" id="{37EEED2E-FCAF-4C2D-B126-A1D1D4C2C9F1}"/>
              </a:ext>
            </a:extLst>
          </p:cNvPr>
          <p:cNvSpPr/>
          <p:nvPr userDrawn="1"/>
        </p:nvSpPr>
        <p:spPr>
          <a:xfrm flipH="1">
            <a:off x="10061049" y="1893777"/>
            <a:ext cx="444951" cy="444951"/>
          </a:xfrm>
          <a:prstGeom prst="halfFrame">
            <a:avLst>
              <a:gd name="adj1" fmla="val 0"/>
              <a:gd name="adj2" fmla="val 0"/>
            </a:avLst>
          </a:prstGeom>
          <a:solidFill>
            <a:sysClr val="windowText" lastClr="000000"/>
          </a:solidFill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9" name="Demi-cadre 118">
            <a:extLst>
              <a:ext uri="{FF2B5EF4-FFF2-40B4-BE49-F238E27FC236}">
                <a16:creationId xmlns:a16="http://schemas.microsoft.com/office/drawing/2014/main" id="{612A163B-CB0F-4DD5-AA7A-D75B4FC085FF}"/>
              </a:ext>
            </a:extLst>
          </p:cNvPr>
          <p:cNvSpPr/>
          <p:nvPr userDrawn="1"/>
        </p:nvSpPr>
        <p:spPr>
          <a:xfrm flipH="1" flipV="1">
            <a:off x="10061049" y="3968700"/>
            <a:ext cx="444951" cy="444951"/>
          </a:xfrm>
          <a:prstGeom prst="halfFrame">
            <a:avLst>
              <a:gd name="adj1" fmla="val 0"/>
              <a:gd name="adj2" fmla="val 0"/>
            </a:avLst>
          </a:prstGeom>
          <a:solidFill>
            <a:sysClr val="windowText" lastClr="000000"/>
          </a:solidFill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0D18B1A7-295E-464F-8C89-BE315CCEC96D}"/>
              </a:ext>
            </a:extLst>
          </p:cNvPr>
          <p:cNvGrpSpPr/>
          <p:nvPr userDrawn="1"/>
        </p:nvGrpSpPr>
        <p:grpSpPr>
          <a:xfrm>
            <a:off x="11565761" y="6355798"/>
            <a:ext cx="381631" cy="393557"/>
            <a:chOff x="11082845" y="6355798"/>
            <a:chExt cx="381631" cy="393557"/>
          </a:xfrm>
        </p:grpSpPr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CF237C24-D175-4A7E-BF18-99DC0A87F9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11082845" y="6355798"/>
              <a:ext cx="381631" cy="393557"/>
            </a:xfrm>
            <a:prstGeom prst="rect">
              <a:avLst/>
            </a:prstGeom>
          </p:spPr>
        </p:pic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3C649D71-DFFF-4987-9E84-13DFB440039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2777" t="12778" r="12777" b="12778"/>
            <a:stretch/>
          </p:blipFill>
          <p:spPr>
            <a:xfrm>
              <a:off x="11131608" y="6406086"/>
              <a:ext cx="284106" cy="292982"/>
            </a:xfrm>
            <a:prstGeom prst="ellipse">
              <a:avLst/>
            </a:prstGeom>
            <a:ln w="63500" cap="rnd">
              <a:noFill/>
            </a:ln>
            <a:effectLst/>
          </p:spPr>
        </p:pic>
      </p:grpSp>
      <p:sp>
        <p:nvSpPr>
          <p:cNvPr id="51" name="ZoneTexte 50">
            <a:extLst>
              <a:ext uri="{FF2B5EF4-FFF2-40B4-BE49-F238E27FC236}">
                <a16:creationId xmlns:a16="http://schemas.microsoft.com/office/drawing/2014/main" id="{8288F89E-0381-4D35-A467-D7CC4C345D16}"/>
              </a:ext>
            </a:extLst>
          </p:cNvPr>
          <p:cNvSpPr txBox="1"/>
          <p:nvPr userDrawn="1"/>
        </p:nvSpPr>
        <p:spPr>
          <a:xfrm>
            <a:off x="8900160" y="6436584"/>
            <a:ext cx="2606820" cy="230832"/>
          </a:xfrm>
          <a:prstGeom prst="rect">
            <a:avLst/>
          </a:prstGeom>
          <a:noFill/>
        </p:spPr>
        <p:txBody>
          <a:bodyPr wrap="square" lIns="0" anchor="ctr" anchorCtr="0">
            <a:spAutoFit/>
          </a:bodyPr>
          <a:lstStyle/>
          <a:p>
            <a:pPr algn="r"/>
            <a:r>
              <a:rPr lang="en-US" sz="9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ECOBIOLOGY AT THE SERVICE OF DERMATOLOGY</a:t>
            </a:r>
            <a:endParaRPr lang="fr-FR" sz="9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409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//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096B26-75F2-4AE8-9684-B410BDEC1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EB7900-645C-44DE-8185-D1AF06FF7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3"/>
              </a:buClr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C8C4428-81FC-4CBF-9241-6A7BEF3DFC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89613" y="6437016"/>
            <a:ext cx="612774" cy="230400"/>
          </a:xfrm>
          <a:prstGeom prst="rect">
            <a:avLst/>
          </a:prstGeom>
        </p:spPr>
        <p:txBody>
          <a:bodyPr anchor="ctr" anchorCtr="0"/>
          <a:lstStyle>
            <a:lvl1pPr algn="ctr">
              <a:defRPr lang="fr-FR" sz="9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AB6E42B-C22E-4590-AD86-3E09BFDE3CA4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231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// Titre seul">
  <p:cSld name="1 // Titre seul"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49"/>
          <p:cNvSpPr txBox="1">
            <a:spLocks noGrp="1"/>
          </p:cNvSpPr>
          <p:nvPr>
            <p:ph type="title"/>
          </p:nvPr>
        </p:nvSpPr>
        <p:spPr>
          <a:xfrm>
            <a:off x="1080000" y="126000"/>
            <a:ext cx="108000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ctr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49"/>
          <p:cNvSpPr txBox="1">
            <a:spLocks noGrp="1"/>
          </p:cNvSpPr>
          <p:nvPr>
            <p:ph type="sldNum" idx="12"/>
          </p:nvPr>
        </p:nvSpPr>
        <p:spPr>
          <a:xfrm>
            <a:off x="5789613" y="6437016"/>
            <a:ext cx="612800" cy="2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lvl="1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lvl="2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lvl="3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lvl="4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lvl="5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lvl="6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lvl="7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lvl="8" indent="0" algn="ctr" rtl="0">
              <a:spcBef>
                <a:spcPts val="0"/>
              </a:spcBef>
              <a:buNone/>
              <a:defRPr sz="933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18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10A77F20-50B6-4F44-912E-C743DFCD8AE7}"/>
              </a:ext>
            </a:extLst>
          </p:cNvPr>
          <p:cNvGrpSpPr/>
          <p:nvPr userDrawn="1"/>
        </p:nvGrpSpPr>
        <p:grpSpPr>
          <a:xfrm flipH="1">
            <a:off x="0" y="163825"/>
            <a:ext cx="883078" cy="936000"/>
            <a:chOff x="1644885" y="2107256"/>
            <a:chExt cx="1202962" cy="127505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6FF79C8-6410-4C52-931F-BF2A066D0AAB}"/>
                </a:ext>
              </a:extLst>
            </p:cNvPr>
            <p:cNvSpPr/>
            <p:nvPr/>
          </p:nvSpPr>
          <p:spPr>
            <a:xfrm>
              <a:off x="1644885" y="2107256"/>
              <a:ext cx="196162" cy="12750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A2B5CFE3-4065-4B34-8CAF-96985281CCFC}"/>
                </a:ext>
              </a:extLst>
            </p:cNvPr>
            <p:cNvCxnSpPr>
              <a:cxnSpLocks/>
              <a:stCxn id="9" idx="3"/>
            </p:cNvCxnSpPr>
            <p:nvPr/>
          </p:nvCxnSpPr>
          <p:spPr bwMode="auto">
            <a:xfrm>
              <a:off x="1841047" y="2744785"/>
              <a:ext cx="1006800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AD875C7-CEF7-4A7A-8370-CA96828BF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126000"/>
            <a:ext cx="10800000" cy="108000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8E8447-B0D4-4FB2-8916-4E0CC411BB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975" y="1800000"/>
            <a:ext cx="11052000" cy="3960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15D05ED6-CA87-491E-BCD1-331F5364E128}"/>
              </a:ext>
            </a:extLst>
          </p:cNvPr>
          <p:cNvGrpSpPr/>
          <p:nvPr userDrawn="1"/>
        </p:nvGrpSpPr>
        <p:grpSpPr>
          <a:xfrm>
            <a:off x="283383" y="6367463"/>
            <a:ext cx="1711325" cy="342900"/>
            <a:chOff x="10223501" y="6367463"/>
            <a:chExt cx="1711325" cy="342900"/>
          </a:xfrm>
        </p:grpSpPr>
        <p:sp>
          <p:nvSpPr>
            <p:cNvPr id="59" name="Freeform 5">
              <a:extLst>
                <a:ext uri="{FF2B5EF4-FFF2-40B4-BE49-F238E27FC236}">
                  <a16:creationId xmlns:a16="http://schemas.microsoft.com/office/drawing/2014/main" id="{7D33B660-BAA7-47D6-B183-EE40B7E5A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6513" y="6369050"/>
              <a:ext cx="250825" cy="209550"/>
            </a:xfrm>
            <a:custGeom>
              <a:avLst/>
              <a:gdLst>
                <a:gd name="T0" fmla="*/ 204 w 235"/>
                <a:gd name="T1" fmla="*/ 0 h 194"/>
                <a:gd name="T2" fmla="*/ 194 w 235"/>
                <a:gd name="T3" fmla="*/ 0 h 194"/>
                <a:gd name="T4" fmla="*/ 118 w 235"/>
                <a:gd name="T5" fmla="*/ 149 h 194"/>
                <a:gd name="T6" fmla="*/ 41 w 235"/>
                <a:gd name="T7" fmla="*/ 0 h 194"/>
                <a:gd name="T8" fmla="*/ 30 w 235"/>
                <a:gd name="T9" fmla="*/ 0 h 194"/>
                <a:gd name="T10" fmla="*/ 8 w 235"/>
                <a:gd name="T11" fmla="*/ 163 h 194"/>
                <a:gd name="T12" fmla="*/ 0 w 235"/>
                <a:gd name="T13" fmla="*/ 194 h 194"/>
                <a:gd name="T14" fmla="*/ 21 w 235"/>
                <a:gd name="T15" fmla="*/ 194 h 194"/>
                <a:gd name="T16" fmla="*/ 22 w 235"/>
                <a:gd name="T17" fmla="*/ 162 h 194"/>
                <a:gd name="T18" fmla="*/ 35 w 235"/>
                <a:gd name="T19" fmla="*/ 62 h 194"/>
                <a:gd name="T20" fmla="*/ 104 w 235"/>
                <a:gd name="T21" fmla="*/ 194 h 194"/>
                <a:gd name="T22" fmla="*/ 112 w 235"/>
                <a:gd name="T23" fmla="*/ 194 h 194"/>
                <a:gd name="T24" fmla="*/ 180 w 235"/>
                <a:gd name="T25" fmla="*/ 62 h 194"/>
                <a:gd name="T26" fmla="*/ 193 w 235"/>
                <a:gd name="T27" fmla="*/ 160 h 194"/>
                <a:gd name="T28" fmla="*/ 192 w 235"/>
                <a:gd name="T29" fmla="*/ 194 h 194"/>
                <a:gd name="T30" fmla="*/ 235 w 235"/>
                <a:gd name="T31" fmla="*/ 194 h 194"/>
                <a:gd name="T32" fmla="*/ 227 w 235"/>
                <a:gd name="T33" fmla="*/ 163 h 194"/>
                <a:gd name="T34" fmla="*/ 204 w 235"/>
                <a:gd name="T3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" h="194">
                  <a:moveTo>
                    <a:pt x="20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6" y="179"/>
                    <a:pt x="3" y="187"/>
                    <a:pt x="0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87"/>
                    <a:pt x="20" y="176"/>
                    <a:pt x="22" y="1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194" y="171"/>
                    <a:pt x="194" y="184"/>
                    <a:pt x="192" y="194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0" y="184"/>
                    <a:pt x="229" y="179"/>
                    <a:pt x="227" y="163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0" name="Freeform 6">
              <a:extLst>
                <a:ext uri="{FF2B5EF4-FFF2-40B4-BE49-F238E27FC236}">
                  <a16:creationId xmlns:a16="http://schemas.microsoft.com/office/drawing/2014/main" id="{B4EC729F-A59A-4553-A16F-D7B30F87B9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33063" y="6367463"/>
              <a:ext cx="236538" cy="214312"/>
            </a:xfrm>
            <a:custGeom>
              <a:avLst/>
              <a:gdLst>
                <a:gd name="T0" fmla="*/ 114 w 221"/>
                <a:gd name="T1" fmla="*/ 185 h 200"/>
                <a:gd name="T2" fmla="*/ 35 w 221"/>
                <a:gd name="T3" fmla="*/ 100 h 200"/>
                <a:gd name="T4" fmla="*/ 107 w 221"/>
                <a:gd name="T5" fmla="*/ 15 h 200"/>
                <a:gd name="T6" fmla="*/ 186 w 221"/>
                <a:gd name="T7" fmla="*/ 100 h 200"/>
                <a:gd name="T8" fmla="*/ 114 w 221"/>
                <a:gd name="T9" fmla="*/ 185 h 200"/>
                <a:gd name="T10" fmla="*/ 112 w 221"/>
                <a:gd name="T11" fmla="*/ 0 h 200"/>
                <a:gd name="T12" fmla="*/ 109 w 221"/>
                <a:gd name="T13" fmla="*/ 0 h 200"/>
                <a:gd name="T14" fmla="*/ 0 w 221"/>
                <a:gd name="T15" fmla="*/ 100 h 200"/>
                <a:gd name="T16" fmla="*/ 110 w 221"/>
                <a:gd name="T17" fmla="*/ 200 h 200"/>
                <a:gd name="T18" fmla="*/ 221 w 221"/>
                <a:gd name="T19" fmla="*/ 100 h 200"/>
                <a:gd name="T20" fmla="*/ 112 w 221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00">
                  <a:moveTo>
                    <a:pt x="114" y="185"/>
                  </a:moveTo>
                  <a:cubicBezTo>
                    <a:pt x="71" y="185"/>
                    <a:pt x="36" y="148"/>
                    <a:pt x="35" y="100"/>
                  </a:cubicBezTo>
                  <a:cubicBezTo>
                    <a:pt x="33" y="51"/>
                    <a:pt x="61" y="15"/>
                    <a:pt x="107" y="15"/>
                  </a:cubicBezTo>
                  <a:cubicBezTo>
                    <a:pt x="150" y="15"/>
                    <a:pt x="184" y="51"/>
                    <a:pt x="186" y="100"/>
                  </a:cubicBezTo>
                  <a:cubicBezTo>
                    <a:pt x="188" y="148"/>
                    <a:pt x="156" y="185"/>
                    <a:pt x="114" y="185"/>
                  </a:cubicBezTo>
                  <a:moveTo>
                    <a:pt x="112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48" y="0"/>
                    <a:pt x="0" y="44"/>
                    <a:pt x="0" y="100"/>
                  </a:cubicBezTo>
                  <a:cubicBezTo>
                    <a:pt x="0" y="156"/>
                    <a:pt x="48" y="200"/>
                    <a:pt x="110" y="200"/>
                  </a:cubicBezTo>
                  <a:cubicBezTo>
                    <a:pt x="173" y="200"/>
                    <a:pt x="221" y="156"/>
                    <a:pt x="221" y="100"/>
                  </a:cubicBezTo>
                  <a:cubicBezTo>
                    <a:pt x="221" y="44"/>
                    <a:pt x="173" y="0"/>
                    <a:pt x="112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1" name="Freeform 7">
              <a:extLst>
                <a:ext uri="{FF2B5EF4-FFF2-40B4-BE49-F238E27FC236}">
                  <a16:creationId xmlns:a16="http://schemas.microsoft.com/office/drawing/2014/main" id="{B1F9971E-98A4-4D4B-BF78-AEC24748DB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739563" y="6369050"/>
              <a:ext cx="195263" cy="209550"/>
            </a:xfrm>
            <a:custGeom>
              <a:avLst/>
              <a:gdLst>
                <a:gd name="T0" fmla="*/ 52 w 184"/>
                <a:gd name="T1" fmla="*/ 116 h 194"/>
                <a:gd name="T2" fmla="*/ 80 w 184"/>
                <a:gd name="T3" fmla="*/ 48 h 194"/>
                <a:gd name="T4" fmla="*/ 108 w 184"/>
                <a:gd name="T5" fmla="*/ 116 h 194"/>
                <a:gd name="T6" fmla="*/ 52 w 184"/>
                <a:gd name="T7" fmla="*/ 116 h 194"/>
                <a:gd name="T8" fmla="*/ 94 w 184"/>
                <a:gd name="T9" fmla="*/ 0 h 194"/>
                <a:gd name="T10" fmla="*/ 86 w 184"/>
                <a:gd name="T11" fmla="*/ 0 h 194"/>
                <a:gd name="T12" fmla="*/ 16 w 184"/>
                <a:gd name="T13" fmla="*/ 166 h 194"/>
                <a:gd name="T14" fmla="*/ 0 w 184"/>
                <a:gd name="T15" fmla="*/ 194 h 194"/>
                <a:gd name="T16" fmla="*/ 20 w 184"/>
                <a:gd name="T17" fmla="*/ 194 h 194"/>
                <a:gd name="T18" fmla="*/ 46 w 184"/>
                <a:gd name="T19" fmla="*/ 129 h 194"/>
                <a:gd name="T20" fmla="*/ 114 w 184"/>
                <a:gd name="T21" fmla="*/ 129 h 194"/>
                <a:gd name="T22" fmla="*/ 141 w 184"/>
                <a:gd name="T23" fmla="*/ 194 h 194"/>
                <a:gd name="T24" fmla="*/ 184 w 184"/>
                <a:gd name="T25" fmla="*/ 194 h 194"/>
                <a:gd name="T26" fmla="*/ 184 w 184"/>
                <a:gd name="T27" fmla="*/ 194 h 194"/>
                <a:gd name="T28" fmla="*/ 163 w 184"/>
                <a:gd name="T29" fmla="*/ 162 h 194"/>
                <a:gd name="T30" fmla="*/ 94 w 184"/>
                <a:gd name="T3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94">
                  <a:moveTo>
                    <a:pt x="52" y="116"/>
                  </a:moveTo>
                  <a:cubicBezTo>
                    <a:pt x="80" y="48"/>
                    <a:pt x="80" y="48"/>
                    <a:pt x="80" y="48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52" y="116"/>
                    <a:pt x="52" y="116"/>
                    <a:pt x="52" y="116"/>
                  </a:cubicBezTo>
                  <a:moveTo>
                    <a:pt x="94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1" y="179"/>
                    <a:pt x="6" y="186"/>
                    <a:pt x="0" y="194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84" y="194"/>
                    <a:pt x="184" y="194"/>
                    <a:pt x="184" y="194"/>
                  </a:cubicBezTo>
                  <a:cubicBezTo>
                    <a:pt x="184" y="194"/>
                    <a:pt x="184" y="194"/>
                    <a:pt x="184" y="194"/>
                  </a:cubicBezTo>
                  <a:cubicBezTo>
                    <a:pt x="177" y="186"/>
                    <a:pt x="169" y="175"/>
                    <a:pt x="163" y="162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2" name="Freeform 8">
              <a:extLst>
                <a:ext uri="{FF2B5EF4-FFF2-40B4-BE49-F238E27FC236}">
                  <a16:creationId xmlns:a16="http://schemas.microsoft.com/office/drawing/2014/main" id="{5EDBB292-D449-4CA6-9049-1DDAA717C05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23501" y="6370638"/>
              <a:ext cx="152400" cy="207962"/>
            </a:xfrm>
            <a:custGeom>
              <a:avLst/>
              <a:gdLst>
                <a:gd name="T0" fmla="*/ 61 w 144"/>
                <a:gd name="T1" fmla="*/ 180 h 193"/>
                <a:gd name="T2" fmla="*/ 38 w 144"/>
                <a:gd name="T3" fmla="*/ 180 h 193"/>
                <a:gd name="T4" fmla="*/ 38 w 144"/>
                <a:gd name="T5" fmla="*/ 86 h 193"/>
                <a:gd name="T6" fmla="*/ 55 w 144"/>
                <a:gd name="T7" fmla="*/ 86 h 193"/>
                <a:gd name="T8" fmla="*/ 73 w 144"/>
                <a:gd name="T9" fmla="*/ 88 h 193"/>
                <a:gd name="T10" fmla="*/ 109 w 144"/>
                <a:gd name="T11" fmla="*/ 136 h 193"/>
                <a:gd name="T12" fmla="*/ 77 w 144"/>
                <a:gd name="T13" fmla="*/ 178 h 193"/>
                <a:gd name="T14" fmla="*/ 61 w 144"/>
                <a:gd name="T15" fmla="*/ 180 h 193"/>
                <a:gd name="T16" fmla="*/ 57 w 144"/>
                <a:gd name="T17" fmla="*/ 74 h 193"/>
                <a:gd name="T18" fmla="*/ 38 w 144"/>
                <a:gd name="T19" fmla="*/ 73 h 193"/>
                <a:gd name="T20" fmla="*/ 38 w 144"/>
                <a:gd name="T21" fmla="*/ 13 h 193"/>
                <a:gd name="T22" fmla="*/ 52 w 144"/>
                <a:gd name="T23" fmla="*/ 13 h 193"/>
                <a:gd name="T24" fmla="*/ 70 w 144"/>
                <a:gd name="T25" fmla="*/ 14 h 193"/>
                <a:gd name="T26" fmla="*/ 96 w 144"/>
                <a:gd name="T27" fmla="*/ 45 h 193"/>
                <a:gd name="T28" fmla="*/ 72 w 144"/>
                <a:gd name="T29" fmla="*/ 72 h 193"/>
                <a:gd name="T30" fmla="*/ 57 w 144"/>
                <a:gd name="T31" fmla="*/ 74 h 193"/>
                <a:gd name="T32" fmla="*/ 58 w 144"/>
                <a:gd name="T33" fmla="*/ 0 h 193"/>
                <a:gd name="T34" fmla="*/ 0 w 144"/>
                <a:gd name="T35" fmla="*/ 0 h 193"/>
                <a:gd name="T36" fmla="*/ 6 w 144"/>
                <a:gd name="T37" fmla="*/ 25 h 193"/>
                <a:gd name="T38" fmla="*/ 6 w 144"/>
                <a:gd name="T39" fmla="*/ 166 h 193"/>
                <a:gd name="T40" fmla="*/ 0 w 144"/>
                <a:gd name="T41" fmla="*/ 193 h 193"/>
                <a:gd name="T42" fmla="*/ 62 w 144"/>
                <a:gd name="T43" fmla="*/ 193 h 193"/>
                <a:gd name="T44" fmla="*/ 115 w 144"/>
                <a:gd name="T45" fmla="*/ 184 h 193"/>
                <a:gd name="T46" fmla="*/ 144 w 144"/>
                <a:gd name="T47" fmla="*/ 135 h 193"/>
                <a:gd name="T48" fmla="*/ 102 w 144"/>
                <a:gd name="T49" fmla="*/ 80 h 193"/>
                <a:gd name="T50" fmla="*/ 129 w 144"/>
                <a:gd name="T51" fmla="*/ 45 h 193"/>
                <a:gd name="T52" fmla="*/ 103 w 144"/>
                <a:gd name="T53" fmla="*/ 6 h 193"/>
                <a:gd name="T54" fmla="*/ 58 w 144"/>
                <a:gd name="T5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93">
                  <a:moveTo>
                    <a:pt x="61" y="180"/>
                  </a:moveTo>
                  <a:cubicBezTo>
                    <a:pt x="58" y="180"/>
                    <a:pt x="42" y="180"/>
                    <a:pt x="38" y="180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1" y="86"/>
                    <a:pt x="52" y="86"/>
                    <a:pt x="55" y="86"/>
                  </a:cubicBezTo>
                  <a:cubicBezTo>
                    <a:pt x="59" y="86"/>
                    <a:pt x="68" y="87"/>
                    <a:pt x="73" y="88"/>
                  </a:cubicBezTo>
                  <a:cubicBezTo>
                    <a:pt x="96" y="93"/>
                    <a:pt x="109" y="108"/>
                    <a:pt x="109" y="136"/>
                  </a:cubicBezTo>
                  <a:cubicBezTo>
                    <a:pt x="109" y="157"/>
                    <a:pt x="98" y="174"/>
                    <a:pt x="77" y="178"/>
                  </a:cubicBezTo>
                  <a:cubicBezTo>
                    <a:pt x="73" y="179"/>
                    <a:pt x="63" y="180"/>
                    <a:pt x="61" y="180"/>
                  </a:cubicBezTo>
                  <a:moveTo>
                    <a:pt x="57" y="74"/>
                  </a:moveTo>
                  <a:cubicBezTo>
                    <a:pt x="50" y="74"/>
                    <a:pt x="43" y="73"/>
                    <a:pt x="38" y="7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6" y="13"/>
                    <a:pt x="52" y="13"/>
                  </a:cubicBezTo>
                  <a:cubicBezTo>
                    <a:pt x="57" y="13"/>
                    <a:pt x="66" y="13"/>
                    <a:pt x="70" y="14"/>
                  </a:cubicBezTo>
                  <a:cubicBezTo>
                    <a:pt x="85" y="18"/>
                    <a:pt x="96" y="28"/>
                    <a:pt x="96" y="45"/>
                  </a:cubicBezTo>
                  <a:cubicBezTo>
                    <a:pt x="96" y="61"/>
                    <a:pt x="86" y="70"/>
                    <a:pt x="72" y="72"/>
                  </a:cubicBezTo>
                  <a:cubicBezTo>
                    <a:pt x="69" y="73"/>
                    <a:pt x="61" y="74"/>
                    <a:pt x="57" y="74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6" y="14"/>
                    <a:pt x="6" y="25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1"/>
                    <a:pt x="4" y="187"/>
                    <a:pt x="0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81" y="193"/>
                    <a:pt x="104" y="189"/>
                    <a:pt x="115" y="184"/>
                  </a:cubicBezTo>
                  <a:cubicBezTo>
                    <a:pt x="133" y="175"/>
                    <a:pt x="144" y="159"/>
                    <a:pt x="144" y="135"/>
                  </a:cubicBezTo>
                  <a:cubicBezTo>
                    <a:pt x="144" y="102"/>
                    <a:pt x="119" y="87"/>
                    <a:pt x="102" y="80"/>
                  </a:cubicBezTo>
                  <a:cubicBezTo>
                    <a:pt x="117" y="73"/>
                    <a:pt x="129" y="62"/>
                    <a:pt x="129" y="45"/>
                  </a:cubicBezTo>
                  <a:cubicBezTo>
                    <a:pt x="129" y="26"/>
                    <a:pt x="120" y="14"/>
                    <a:pt x="103" y="6"/>
                  </a:cubicBezTo>
                  <a:cubicBezTo>
                    <a:pt x="92" y="2"/>
                    <a:pt x="75" y="0"/>
                    <a:pt x="58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3" name="Freeform 9">
              <a:extLst>
                <a:ext uri="{FF2B5EF4-FFF2-40B4-BE49-F238E27FC236}">
                  <a16:creationId xmlns:a16="http://schemas.microsoft.com/office/drawing/2014/main" id="{800F044C-C071-4412-83D7-10F25F541B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77576" y="6370638"/>
              <a:ext cx="142875" cy="207962"/>
            </a:xfrm>
            <a:custGeom>
              <a:avLst/>
              <a:gdLst>
                <a:gd name="T0" fmla="*/ 114 w 135"/>
                <a:gd name="T1" fmla="*/ 0 h 193"/>
                <a:gd name="T2" fmla="*/ 0 w 135"/>
                <a:gd name="T3" fmla="*/ 0 h 193"/>
                <a:gd name="T4" fmla="*/ 5 w 135"/>
                <a:gd name="T5" fmla="*/ 25 h 193"/>
                <a:gd name="T6" fmla="*/ 5 w 135"/>
                <a:gd name="T7" fmla="*/ 166 h 193"/>
                <a:gd name="T8" fmla="*/ 0 w 135"/>
                <a:gd name="T9" fmla="*/ 193 h 193"/>
                <a:gd name="T10" fmla="*/ 126 w 135"/>
                <a:gd name="T11" fmla="*/ 193 h 193"/>
                <a:gd name="T12" fmla="*/ 135 w 135"/>
                <a:gd name="T13" fmla="*/ 172 h 193"/>
                <a:gd name="T14" fmla="*/ 98 w 135"/>
                <a:gd name="T15" fmla="*/ 179 h 193"/>
                <a:gd name="T16" fmla="*/ 37 w 135"/>
                <a:gd name="T17" fmla="*/ 179 h 193"/>
                <a:gd name="T18" fmla="*/ 38 w 135"/>
                <a:gd name="T19" fmla="*/ 87 h 193"/>
                <a:gd name="T20" fmla="*/ 106 w 135"/>
                <a:gd name="T21" fmla="*/ 87 h 193"/>
                <a:gd name="T22" fmla="*/ 111 w 135"/>
                <a:gd name="T23" fmla="*/ 74 h 193"/>
                <a:gd name="T24" fmla="*/ 38 w 135"/>
                <a:gd name="T25" fmla="*/ 74 h 193"/>
                <a:gd name="T26" fmla="*/ 38 w 135"/>
                <a:gd name="T27" fmla="*/ 13 h 193"/>
                <a:gd name="T28" fmla="*/ 91 w 135"/>
                <a:gd name="T29" fmla="*/ 13 h 193"/>
                <a:gd name="T30" fmla="*/ 124 w 135"/>
                <a:gd name="T31" fmla="*/ 21 h 193"/>
                <a:gd name="T32" fmla="*/ 114 w 135"/>
                <a:gd name="T3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193"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126" y="193"/>
                    <a:pt x="126" y="193"/>
                    <a:pt x="126" y="19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23" y="178"/>
                    <a:pt x="112" y="179"/>
                    <a:pt x="9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102" y="13"/>
                    <a:pt x="112" y="14"/>
                    <a:pt x="124" y="21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4" name="Freeform 10">
              <a:extLst>
                <a:ext uri="{FF2B5EF4-FFF2-40B4-BE49-F238E27FC236}">
                  <a16:creationId xmlns:a16="http://schemas.microsoft.com/office/drawing/2014/main" id="{DB6A7F01-EAA8-4DB4-BB40-8C42406CFF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20401" y="6370638"/>
              <a:ext cx="206375" cy="207962"/>
            </a:xfrm>
            <a:custGeom>
              <a:avLst/>
              <a:gdLst>
                <a:gd name="T0" fmla="*/ 61 w 193"/>
                <a:gd name="T1" fmla="*/ 180 h 193"/>
                <a:gd name="T2" fmla="*/ 38 w 193"/>
                <a:gd name="T3" fmla="*/ 179 h 193"/>
                <a:gd name="T4" fmla="*/ 38 w 193"/>
                <a:gd name="T5" fmla="*/ 14 h 193"/>
                <a:gd name="T6" fmla="*/ 65 w 193"/>
                <a:gd name="T7" fmla="*/ 13 h 193"/>
                <a:gd name="T8" fmla="*/ 104 w 193"/>
                <a:gd name="T9" fmla="*/ 19 h 193"/>
                <a:gd name="T10" fmla="*/ 157 w 193"/>
                <a:gd name="T11" fmla="*/ 97 h 193"/>
                <a:gd name="T12" fmla="*/ 94 w 193"/>
                <a:gd name="T13" fmla="*/ 178 h 193"/>
                <a:gd name="T14" fmla="*/ 70 w 193"/>
                <a:gd name="T15" fmla="*/ 180 h 193"/>
                <a:gd name="T16" fmla="*/ 61 w 193"/>
                <a:gd name="T17" fmla="*/ 180 h 193"/>
                <a:gd name="T18" fmla="*/ 79 w 193"/>
                <a:gd name="T19" fmla="*/ 0 h 193"/>
                <a:gd name="T20" fmla="*/ 1 w 193"/>
                <a:gd name="T21" fmla="*/ 0 h 193"/>
                <a:gd name="T22" fmla="*/ 6 w 193"/>
                <a:gd name="T23" fmla="*/ 25 h 193"/>
                <a:gd name="T24" fmla="*/ 6 w 193"/>
                <a:gd name="T25" fmla="*/ 166 h 193"/>
                <a:gd name="T26" fmla="*/ 0 w 193"/>
                <a:gd name="T27" fmla="*/ 193 h 193"/>
                <a:gd name="T28" fmla="*/ 74 w 193"/>
                <a:gd name="T29" fmla="*/ 193 h 193"/>
                <a:gd name="T30" fmla="*/ 106 w 193"/>
                <a:gd name="T31" fmla="*/ 190 h 193"/>
                <a:gd name="T32" fmla="*/ 193 w 193"/>
                <a:gd name="T33" fmla="*/ 98 h 193"/>
                <a:gd name="T34" fmla="*/ 114 w 193"/>
                <a:gd name="T35" fmla="*/ 4 h 193"/>
                <a:gd name="T36" fmla="*/ 79 w 193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93">
                  <a:moveTo>
                    <a:pt x="61" y="180"/>
                  </a:moveTo>
                  <a:cubicBezTo>
                    <a:pt x="51" y="180"/>
                    <a:pt x="43" y="180"/>
                    <a:pt x="38" y="17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5" y="14"/>
                    <a:pt x="58" y="13"/>
                    <a:pt x="65" y="13"/>
                  </a:cubicBezTo>
                  <a:cubicBezTo>
                    <a:pt x="75" y="13"/>
                    <a:pt x="94" y="15"/>
                    <a:pt x="104" y="19"/>
                  </a:cubicBezTo>
                  <a:cubicBezTo>
                    <a:pt x="136" y="30"/>
                    <a:pt x="157" y="58"/>
                    <a:pt x="157" y="97"/>
                  </a:cubicBezTo>
                  <a:cubicBezTo>
                    <a:pt x="157" y="141"/>
                    <a:pt x="138" y="172"/>
                    <a:pt x="94" y="178"/>
                  </a:cubicBezTo>
                  <a:cubicBezTo>
                    <a:pt x="88" y="179"/>
                    <a:pt x="76" y="180"/>
                    <a:pt x="70" y="180"/>
                  </a:cubicBezTo>
                  <a:cubicBezTo>
                    <a:pt x="67" y="180"/>
                    <a:pt x="64" y="180"/>
                    <a:pt x="61" y="180"/>
                  </a:cubicBezTo>
                  <a:moveTo>
                    <a:pt x="7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6"/>
                    <a:pt x="6" y="14"/>
                    <a:pt x="6" y="25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1"/>
                    <a:pt x="4" y="187"/>
                    <a:pt x="0" y="193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81" y="193"/>
                    <a:pt x="97" y="192"/>
                    <a:pt x="106" y="190"/>
                  </a:cubicBezTo>
                  <a:cubicBezTo>
                    <a:pt x="161" y="183"/>
                    <a:pt x="193" y="146"/>
                    <a:pt x="193" y="98"/>
                  </a:cubicBezTo>
                  <a:cubicBezTo>
                    <a:pt x="193" y="50"/>
                    <a:pt x="160" y="15"/>
                    <a:pt x="114" y="4"/>
                  </a:cubicBezTo>
                  <a:cubicBezTo>
                    <a:pt x="104" y="1"/>
                    <a:pt x="85" y="0"/>
                    <a:pt x="7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5" name="Freeform 11">
              <a:extLst>
                <a:ext uri="{FF2B5EF4-FFF2-40B4-BE49-F238E27FC236}">
                  <a16:creationId xmlns:a16="http://schemas.microsoft.com/office/drawing/2014/main" id="{AC32FB96-37AE-4232-9021-0B409E453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34638" y="6370638"/>
              <a:ext cx="46038" cy="207962"/>
            </a:xfrm>
            <a:custGeom>
              <a:avLst/>
              <a:gdLst>
                <a:gd name="T0" fmla="*/ 43 w 43"/>
                <a:gd name="T1" fmla="*/ 0 h 193"/>
                <a:gd name="T2" fmla="*/ 0 w 43"/>
                <a:gd name="T3" fmla="*/ 0 h 193"/>
                <a:gd name="T4" fmla="*/ 5 w 43"/>
                <a:gd name="T5" fmla="*/ 25 h 193"/>
                <a:gd name="T6" fmla="*/ 5 w 43"/>
                <a:gd name="T7" fmla="*/ 166 h 193"/>
                <a:gd name="T8" fmla="*/ 0 w 43"/>
                <a:gd name="T9" fmla="*/ 193 h 193"/>
                <a:gd name="T10" fmla="*/ 42 w 43"/>
                <a:gd name="T11" fmla="*/ 193 h 193"/>
                <a:gd name="T12" fmla="*/ 37 w 43"/>
                <a:gd name="T13" fmla="*/ 167 h 193"/>
                <a:gd name="T14" fmla="*/ 37 w 43"/>
                <a:gd name="T15" fmla="*/ 26 h 193"/>
                <a:gd name="T16" fmla="*/ 43 w 43"/>
                <a:gd name="T1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3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9" y="187"/>
                    <a:pt x="37" y="179"/>
                    <a:pt x="37" y="16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2"/>
                    <a:pt x="39" y="5"/>
                    <a:pt x="43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7" name="Freeform 12">
              <a:extLst>
                <a:ext uri="{FF2B5EF4-FFF2-40B4-BE49-F238E27FC236}">
                  <a16:creationId xmlns:a16="http://schemas.microsoft.com/office/drawing/2014/main" id="{B5191295-786F-4488-8179-2E49F7A56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6488" y="6370638"/>
              <a:ext cx="187325" cy="207962"/>
            </a:xfrm>
            <a:custGeom>
              <a:avLst/>
              <a:gdLst>
                <a:gd name="T0" fmla="*/ 48 w 177"/>
                <a:gd name="T1" fmla="*/ 0 h 193"/>
                <a:gd name="T2" fmla="*/ 40 w 177"/>
                <a:gd name="T3" fmla="*/ 0 h 193"/>
                <a:gd name="T4" fmla="*/ 0 w 177"/>
                <a:gd name="T5" fmla="*/ 0 h 193"/>
                <a:gd name="T6" fmla="*/ 5 w 177"/>
                <a:gd name="T7" fmla="*/ 25 h 193"/>
                <a:gd name="T8" fmla="*/ 5 w 177"/>
                <a:gd name="T9" fmla="*/ 166 h 193"/>
                <a:gd name="T10" fmla="*/ 0 w 177"/>
                <a:gd name="T11" fmla="*/ 193 h 193"/>
                <a:gd name="T12" fmla="*/ 44 w 177"/>
                <a:gd name="T13" fmla="*/ 193 h 193"/>
                <a:gd name="T14" fmla="*/ 38 w 177"/>
                <a:gd name="T15" fmla="*/ 167 h 193"/>
                <a:gd name="T16" fmla="*/ 38 w 177"/>
                <a:gd name="T17" fmla="*/ 13 h 193"/>
                <a:gd name="T18" fmla="*/ 47 w 177"/>
                <a:gd name="T19" fmla="*/ 13 h 193"/>
                <a:gd name="T20" fmla="*/ 70 w 177"/>
                <a:gd name="T21" fmla="*/ 15 h 193"/>
                <a:gd name="T22" fmla="*/ 102 w 177"/>
                <a:gd name="T23" fmla="*/ 54 h 193"/>
                <a:gd name="T24" fmla="*/ 64 w 177"/>
                <a:gd name="T25" fmla="*/ 94 h 193"/>
                <a:gd name="T26" fmla="*/ 49 w 177"/>
                <a:gd name="T27" fmla="*/ 92 h 193"/>
                <a:gd name="T28" fmla="*/ 45 w 177"/>
                <a:gd name="T29" fmla="*/ 95 h 193"/>
                <a:gd name="T30" fmla="*/ 128 w 177"/>
                <a:gd name="T31" fmla="*/ 193 h 193"/>
                <a:gd name="T32" fmla="*/ 177 w 177"/>
                <a:gd name="T33" fmla="*/ 193 h 193"/>
                <a:gd name="T34" fmla="*/ 79 w 177"/>
                <a:gd name="T35" fmla="*/ 103 h 193"/>
                <a:gd name="T36" fmla="*/ 135 w 177"/>
                <a:gd name="T37" fmla="*/ 54 h 193"/>
                <a:gd name="T38" fmla="*/ 91 w 177"/>
                <a:gd name="T39" fmla="*/ 4 h 193"/>
                <a:gd name="T40" fmla="*/ 48 w 177"/>
                <a:gd name="T4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7" h="193">
                  <a:moveTo>
                    <a:pt x="48" y="0"/>
                  </a:moveTo>
                  <a:cubicBezTo>
                    <a:pt x="45" y="0"/>
                    <a:pt x="42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5" y="14"/>
                    <a:pt x="5" y="25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81"/>
                    <a:pt x="3" y="187"/>
                    <a:pt x="0" y="193"/>
                  </a:cubicBezTo>
                  <a:cubicBezTo>
                    <a:pt x="44" y="193"/>
                    <a:pt x="44" y="193"/>
                    <a:pt x="44" y="193"/>
                  </a:cubicBezTo>
                  <a:cubicBezTo>
                    <a:pt x="39" y="185"/>
                    <a:pt x="38" y="176"/>
                    <a:pt x="38" y="16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3"/>
                    <a:pt x="43" y="13"/>
                    <a:pt x="47" y="13"/>
                  </a:cubicBezTo>
                  <a:cubicBezTo>
                    <a:pt x="54" y="13"/>
                    <a:pt x="62" y="13"/>
                    <a:pt x="70" y="15"/>
                  </a:cubicBezTo>
                  <a:cubicBezTo>
                    <a:pt x="95" y="21"/>
                    <a:pt x="102" y="37"/>
                    <a:pt x="102" y="54"/>
                  </a:cubicBezTo>
                  <a:cubicBezTo>
                    <a:pt x="102" y="73"/>
                    <a:pt x="92" y="94"/>
                    <a:pt x="64" y="94"/>
                  </a:cubicBezTo>
                  <a:cubicBezTo>
                    <a:pt x="59" y="94"/>
                    <a:pt x="55" y="94"/>
                    <a:pt x="49" y="92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78" y="146"/>
                    <a:pt x="107" y="176"/>
                    <a:pt x="128" y="193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43" y="170"/>
                    <a:pt x="106" y="137"/>
                    <a:pt x="79" y="103"/>
                  </a:cubicBezTo>
                  <a:cubicBezTo>
                    <a:pt x="104" y="100"/>
                    <a:pt x="135" y="86"/>
                    <a:pt x="135" y="54"/>
                  </a:cubicBezTo>
                  <a:cubicBezTo>
                    <a:pt x="135" y="22"/>
                    <a:pt x="115" y="9"/>
                    <a:pt x="91" y="4"/>
                  </a:cubicBezTo>
                  <a:cubicBezTo>
                    <a:pt x="77" y="0"/>
                    <a:pt x="60" y="0"/>
                    <a:pt x="48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8" name="Freeform 13">
              <a:extLst>
                <a:ext uri="{FF2B5EF4-FFF2-40B4-BE49-F238E27FC236}">
                  <a16:creationId xmlns:a16="http://schemas.microsoft.com/office/drawing/2014/main" id="{7E13F2C5-7D13-4367-94C7-837105EE49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3501" y="6640513"/>
              <a:ext cx="33338" cy="57150"/>
            </a:xfrm>
            <a:custGeom>
              <a:avLst/>
              <a:gdLst>
                <a:gd name="T0" fmla="*/ 6 w 21"/>
                <a:gd name="T1" fmla="*/ 0 h 36"/>
                <a:gd name="T2" fmla="*/ 0 w 21"/>
                <a:gd name="T3" fmla="*/ 0 h 36"/>
                <a:gd name="T4" fmla="*/ 0 w 21"/>
                <a:gd name="T5" fmla="*/ 36 h 36"/>
                <a:gd name="T6" fmla="*/ 21 w 21"/>
                <a:gd name="T7" fmla="*/ 36 h 36"/>
                <a:gd name="T8" fmla="*/ 21 w 21"/>
                <a:gd name="T9" fmla="*/ 31 h 36"/>
                <a:gd name="T10" fmla="*/ 6 w 21"/>
                <a:gd name="T11" fmla="*/ 31 h 36"/>
                <a:gd name="T12" fmla="*/ 6 w 21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6">
                  <a:moveTo>
                    <a:pt x="6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21" y="36"/>
                  </a:lnTo>
                  <a:lnTo>
                    <a:pt x="21" y="31"/>
                  </a:lnTo>
                  <a:lnTo>
                    <a:pt x="6" y="3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9" name="Freeform 14">
              <a:extLst>
                <a:ext uri="{FF2B5EF4-FFF2-40B4-BE49-F238E27FC236}">
                  <a16:creationId xmlns:a16="http://schemas.microsoft.com/office/drawing/2014/main" id="{CEDD1B49-C380-4415-B25C-9BB9A906D9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72713" y="6640513"/>
              <a:ext cx="53975" cy="57150"/>
            </a:xfrm>
            <a:custGeom>
              <a:avLst/>
              <a:gdLst>
                <a:gd name="T0" fmla="*/ 12 w 34"/>
                <a:gd name="T1" fmla="*/ 23 h 36"/>
                <a:gd name="T2" fmla="*/ 17 w 34"/>
                <a:gd name="T3" fmla="*/ 10 h 36"/>
                <a:gd name="T4" fmla="*/ 22 w 34"/>
                <a:gd name="T5" fmla="*/ 23 h 36"/>
                <a:gd name="T6" fmla="*/ 12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4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20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close/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2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0" name="Freeform 15">
              <a:extLst>
                <a:ext uri="{FF2B5EF4-FFF2-40B4-BE49-F238E27FC236}">
                  <a16:creationId xmlns:a16="http://schemas.microsoft.com/office/drawing/2014/main" id="{2727919D-6C38-4637-BE3E-1864EE05CC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72713" y="6640513"/>
              <a:ext cx="53975" cy="57150"/>
            </a:xfrm>
            <a:custGeom>
              <a:avLst/>
              <a:gdLst>
                <a:gd name="T0" fmla="*/ 12 w 34"/>
                <a:gd name="T1" fmla="*/ 23 h 36"/>
                <a:gd name="T2" fmla="*/ 17 w 34"/>
                <a:gd name="T3" fmla="*/ 10 h 36"/>
                <a:gd name="T4" fmla="*/ 22 w 34"/>
                <a:gd name="T5" fmla="*/ 23 h 36"/>
                <a:gd name="T6" fmla="*/ 12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4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20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20" y="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1" name="Freeform 16">
              <a:extLst>
                <a:ext uri="{FF2B5EF4-FFF2-40B4-BE49-F238E27FC236}">
                  <a16:creationId xmlns:a16="http://schemas.microsoft.com/office/drawing/2014/main" id="{E5A4D88F-D3D7-473A-896F-EAD8597947C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8913" y="6640513"/>
              <a:ext cx="42863" cy="57150"/>
            </a:xfrm>
            <a:custGeom>
              <a:avLst/>
              <a:gdLst>
                <a:gd name="T0" fmla="*/ 10 w 41"/>
                <a:gd name="T1" fmla="*/ 46 h 52"/>
                <a:gd name="T2" fmla="*/ 10 w 41"/>
                <a:gd name="T3" fmla="*/ 28 h 52"/>
                <a:gd name="T4" fmla="*/ 18 w 41"/>
                <a:gd name="T5" fmla="*/ 28 h 52"/>
                <a:gd name="T6" fmla="*/ 30 w 41"/>
                <a:gd name="T7" fmla="*/ 37 h 52"/>
                <a:gd name="T8" fmla="*/ 18 w 41"/>
                <a:gd name="T9" fmla="*/ 46 h 52"/>
                <a:gd name="T10" fmla="*/ 18 w 41"/>
                <a:gd name="T11" fmla="*/ 46 h 52"/>
                <a:gd name="T12" fmla="*/ 10 w 41"/>
                <a:gd name="T13" fmla="*/ 46 h 52"/>
                <a:gd name="T14" fmla="*/ 10 w 41"/>
                <a:gd name="T15" fmla="*/ 22 h 52"/>
                <a:gd name="T16" fmla="*/ 10 w 41"/>
                <a:gd name="T17" fmla="*/ 6 h 52"/>
                <a:gd name="T18" fmla="*/ 15 w 41"/>
                <a:gd name="T19" fmla="*/ 6 h 52"/>
                <a:gd name="T20" fmla="*/ 26 w 41"/>
                <a:gd name="T21" fmla="*/ 13 h 52"/>
                <a:gd name="T22" fmla="*/ 15 w 41"/>
                <a:gd name="T23" fmla="*/ 22 h 52"/>
                <a:gd name="T24" fmla="*/ 10 w 41"/>
                <a:gd name="T25" fmla="*/ 22 h 52"/>
                <a:gd name="T26" fmla="*/ 17 w 41"/>
                <a:gd name="T27" fmla="*/ 0 h 52"/>
                <a:gd name="T28" fmla="*/ 0 w 41"/>
                <a:gd name="T29" fmla="*/ 0 h 52"/>
                <a:gd name="T30" fmla="*/ 0 w 41"/>
                <a:gd name="T31" fmla="*/ 52 h 52"/>
                <a:gd name="T32" fmla="*/ 20 w 41"/>
                <a:gd name="T33" fmla="*/ 52 h 52"/>
                <a:gd name="T34" fmla="*/ 41 w 41"/>
                <a:gd name="T35" fmla="*/ 36 h 52"/>
                <a:gd name="T36" fmla="*/ 27 w 41"/>
                <a:gd name="T37" fmla="*/ 23 h 52"/>
                <a:gd name="T38" fmla="*/ 36 w 41"/>
                <a:gd name="T39" fmla="*/ 12 h 52"/>
                <a:gd name="T40" fmla="*/ 17 w 41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2">
                  <a:moveTo>
                    <a:pt x="10" y="46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6" y="28"/>
                    <a:pt x="30" y="32"/>
                    <a:pt x="30" y="37"/>
                  </a:cubicBezTo>
                  <a:cubicBezTo>
                    <a:pt x="30" y="42"/>
                    <a:pt x="26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0" y="46"/>
                    <a:pt x="10" y="46"/>
                    <a:pt x="10" y="46"/>
                  </a:cubicBezTo>
                  <a:moveTo>
                    <a:pt x="10" y="2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2" y="6"/>
                    <a:pt x="26" y="9"/>
                    <a:pt x="26" y="13"/>
                  </a:cubicBezTo>
                  <a:cubicBezTo>
                    <a:pt x="26" y="19"/>
                    <a:pt x="22" y="22"/>
                    <a:pt x="15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31" y="52"/>
                    <a:pt x="41" y="45"/>
                    <a:pt x="41" y="36"/>
                  </a:cubicBezTo>
                  <a:cubicBezTo>
                    <a:pt x="41" y="30"/>
                    <a:pt x="35" y="24"/>
                    <a:pt x="27" y="23"/>
                  </a:cubicBezTo>
                  <a:cubicBezTo>
                    <a:pt x="31" y="22"/>
                    <a:pt x="36" y="18"/>
                    <a:pt x="36" y="12"/>
                  </a:cubicBezTo>
                  <a:cubicBezTo>
                    <a:pt x="36" y="5"/>
                    <a:pt x="29" y="0"/>
                    <a:pt x="17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2" name="Freeform 17">
              <a:extLst>
                <a:ext uri="{FF2B5EF4-FFF2-40B4-BE49-F238E27FC236}">
                  <a16:creationId xmlns:a16="http://schemas.microsoft.com/office/drawing/2014/main" id="{933A3E0B-1236-45E9-953A-C1E2CEF7B5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4001" y="6640513"/>
              <a:ext cx="63500" cy="57150"/>
            </a:xfrm>
            <a:custGeom>
              <a:avLst/>
              <a:gdLst>
                <a:gd name="T0" fmla="*/ 29 w 59"/>
                <a:gd name="T1" fmla="*/ 47 h 54"/>
                <a:gd name="T2" fmla="*/ 29 w 59"/>
                <a:gd name="T3" fmla="*/ 47 h 54"/>
                <a:gd name="T4" fmla="*/ 11 w 59"/>
                <a:gd name="T5" fmla="*/ 27 h 54"/>
                <a:gd name="T6" fmla="*/ 30 w 59"/>
                <a:gd name="T7" fmla="*/ 6 h 54"/>
                <a:gd name="T8" fmla="*/ 48 w 59"/>
                <a:gd name="T9" fmla="*/ 27 h 54"/>
                <a:gd name="T10" fmla="*/ 29 w 59"/>
                <a:gd name="T11" fmla="*/ 47 h 54"/>
                <a:gd name="T12" fmla="*/ 30 w 59"/>
                <a:gd name="T13" fmla="*/ 0 h 54"/>
                <a:gd name="T14" fmla="*/ 29 w 59"/>
                <a:gd name="T15" fmla="*/ 0 h 54"/>
                <a:gd name="T16" fmla="*/ 0 w 59"/>
                <a:gd name="T17" fmla="*/ 27 h 54"/>
                <a:gd name="T18" fmla="*/ 29 w 59"/>
                <a:gd name="T19" fmla="*/ 54 h 54"/>
                <a:gd name="T20" fmla="*/ 59 w 59"/>
                <a:gd name="T21" fmla="*/ 27 h 54"/>
                <a:gd name="T22" fmla="*/ 30 w 59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4"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30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9"/>
                    <a:pt x="41" y="47"/>
                    <a:pt x="29" y="47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0" y="11"/>
                    <a:pt x="0" y="27"/>
                  </a:cubicBezTo>
                  <a:cubicBezTo>
                    <a:pt x="0" y="43"/>
                    <a:pt x="13" y="54"/>
                    <a:pt x="29" y="54"/>
                  </a:cubicBezTo>
                  <a:cubicBezTo>
                    <a:pt x="46" y="54"/>
                    <a:pt x="59" y="43"/>
                    <a:pt x="59" y="27"/>
                  </a:cubicBezTo>
                  <a:cubicBezTo>
                    <a:pt x="59" y="11"/>
                    <a:pt x="48" y="0"/>
                    <a:pt x="3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3" name="Freeform 18">
              <a:extLst>
                <a:ext uri="{FF2B5EF4-FFF2-40B4-BE49-F238E27FC236}">
                  <a16:creationId xmlns:a16="http://schemas.microsoft.com/office/drawing/2014/main" id="{F0A01AE7-88FB-4AD8-87AC-C63F699E5C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02901" y="6640513"/>
              <a:ext cx="46038" cy="57150"/>
            </a:xfrm>
            <a:custGeom>
              <a:avLst/>
              <a:gdLst>
                <a:gd name="T0" fmla="*/ 10 w 43"/>
                <a:gd name="T1" fmla="*/ 22 h 53"/>
                <a:gd name="T2" fmla="*/ 10 w 43"/>
                <a:gd name="T3" fmla="*/ 6 h 53"/>
                <a:gd name="T4" fmla="*/ 15 w 43"/>
                <a:gd name="T5" fmla="*/ 6 h 53"/>
                <a:gd name="T6" fmla="*/ 26 w 43"/>
                <a:gd name="T7" fmla="*/ 14 h 53"/>
                <a:gd name="T8" fmla="*/ 15 w 43"/>
                <a:gd name="T9" fmla="*/ 22 h 53"/>
                <a:gd name="T10" fmla="*/ 15 w 43"/>
                <a:gd name="T11" fmla="*/ 22 h 53"/>
                <a:gd name="T12" fmla="*/ 10 w 43"/>
                <a:gd name="T13" fmla="*/ 22 h 53"/>
                <a:gd name="T14" fmla="*/ 16 w 43"/>
                <a:gd name="T15" fmla="*/ 0 h 53"/>
                <a:gd name="T16" fmla="*/ 0 w 43"/>
                <a:gd name="T17" fmla="*/ 0 h 53"/>
                <a:gd name="T18" fmla="*/ 0 w 43"/>
                <a:gd name="T19" fmla="*/ 52 h 53"/>
                <a:gd name="T20" fmla="*/ 10 w 43"/>
                <a:gd name="T21" fmla="*/ 52 h 53"/>
                <a:gd name="T22" fmla="*/ 10 w 43"/>
                <a:gd name="T23" fmla="*/ 28 h 53"/>
                <a:gd name="T24" fmla="*/ 16 w 43"/>
                <a:gd name="T25" fmla="*/ 28 h 53"/>
                <a:gd name="T26" fmla="*/ 32 w 43"/>
                <a:gd name="T27" fmla="*/ 53 h 53"/>
                <a:gd name="T28" fmla="*/ 43 w 43"/>
                <a:gd name="T29" fmla="*/ 52 h 53"/>
                <a:gd name="T30" fmla="*/ 25 w 43"/>
                <a:gd name="T31" fmla="*/ 27 h 53"/>
                <a:gd name="T32" fmla="*/ 36 w 43"/>
                <a:gd name="T33" fmla="*/ 13 h 53"/>
                <a:gd name="T34" fmla="*/ 16 w 43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10" y="2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6" y="10"/>
                    <a:pt x="26" y="14"/>
                  </a:cubicBezTo>
                  <a:cubicBezTo>
                    <a:pt x="26" y="18"/>
                    <a:pt x="23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30" y="25"/>
                    <a:pt x="36" y="20"/>
                    <a:pt x="36" y="13"/>
                  </a:cubicBezTo>
                  <a:cubicBezTo>
                    <a:pt x="36" y="7"/>
                    <a:pt x="30" y="0"/>
                    <a:pt x="16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4" name="Freeform 19">
              <a:extLst>
                <a:ext uri="{FF2B5EF4-FFF2-40B4-BE49-F238E27FC236}">
                  <a16:creationId xmlns:a16="http://schemas.microsoft.com/office/drawing/2014/main" id="{56F0241B-EA9B-4378-8FCB-93B52DD8EC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61638" y="6640513"/>
              <a:ext cx="55563" cy="57150"/>
            </a:xfrm>
            <a:custGeom>
              <a:avLst/>
              <a:gdLst>
                <a:gd name="T0" fmla="*/ 12 w 35"/>
                <a:gd name="T1" fmla="*/ 23 h 36"/>
                <a:gd name="T2" fmla="*/ 17 w 35"/>
                <a:gd name="T3" fmla="*/ 10 h 36"/>
                <a:gd name="T4" fmla="*/ 22 w 35"/>
                <a:gd name="T5" fmla="*/ 23 h 36"/>
                <a:gd name="T6" fmla="*/ 12 w 35"/>
                <a:gd name="T7" fmla="*/ 23 h 36"/>
                <a:gd name="T8" fmla="*/ 20 w 35"/>
                <a:gd name="T9" fmla="*/ 0 h 36"/>
                <a:gd name="T10" fmla="*/ 16 w 35"/>
                <a:gd name="T11" fmla="*/ 0 h 36"/>
                <a:gd name="T12" fmla="*/ 0 w 35"/>
                <a:gd name="T13" fmla="*/ 36 h 36"/>
                <a:gd name="T14" fmla="*/ 6 w 35"/>
                <a:gd name="T15" fmla="*/ 36 h 36"/>
                <a:gd name="T16" fmla="*/ 10 w 35"/>
                <a:gd name="T17" fmla="*/ 27 h 36"/>
                <a:gd name="T18" fmla="*/ 24 w 35"/>
                <a:gd name="T19" fmla="*/ 27 h 36"/>
                <a:gd name="T20" fmla="*/ 28 w 35"/>
                <a:gd name="T21" fmla="*/ 36 h 36"/>
                <a:gd name="T22" fmla="*/ 35 w 35"/>
                <a:gd name="T23" fmla="*/ 36 h 36"/>
                <a:gd name="T24" fmla="*/ 20 w 35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close/>
                  <a:moveTo>
                    <a:pt x="20" y="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8" y="36"/>
                  </a:lnTo>
                  <a:lnTo>
                    <a:pt x="35" y="3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5" name="Freeform 20">
              <a:extLst>
                <a:ext uri="{FF2B5EF4-FFF2-40B4-BE49-F238E27FC236}">
                  <a16:creationId xmlns:a16="http://schemas.microsoft.com/office/drawing/2014/main" id="{45F4AE33-43B4-44A7-BA49-71EC7DCB52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61638" y="6640513"/>
              <a:ext cx="55563" cy="57150"/>
            </a:xfrm>
            <a:custGeom>
              <a:avLst/>
              <a:gdLst>
                <a:gd name="T0" fmla="*/ 12 w 35"/>
                <a:gd name="T1" fmla="*/ 23 h 36"/>
                <a:gd name="T2" fmla="*/ 17 w 35"/>
                <a:gd name="T3" fmla="*/ 10 h 36"/>
                <a:gd name="T4" fmla="*/ 22 w 35"/>
                <a:gd name="T5" fmla="*/ 23 h 36"/>
                <a:gd name="T6" fmla="*/ 12 w 35"/>
                <a:gd name="T7" fmla="*/ 23 h 36"/>
                <a:gd name="T8" fmla="*/ 20 w 35"/>
                <a:gd name="T9" fmla="*/ 0 h 36"/>
                <a:gd name="T10" fmla="*/ 16 w 35"/>
                <a:gd name="T11" fmla="*/ 0 h 36"/>
                <a:gd name="T12" fmla="*/ 0 w 35"/>
                <a:gd name="T13" fmla="*/ 36 h 36"/>
                <a:gd name="T14" fmla="*/ 6 w 35"/>
                <a:gd name="T15" fmla="*/ 36 h 36"/>
                <a:gd name="T16" fmla="*/ 10 w 35"/>
                <a:gd name="T17" fmla="*/ 27 h 36"/>
                <a:gd name="T18" fmla="*/ 24 w 35"/>
                <a:gd name="T19" fmla="*/ 27 h 36"/>
                <a:gd name="T20" fmla="*/ 28 w 35"/>
                <a:gd name="T21" fmla="*/ 36 h 36"/>
                <a:gd name="T22" fmla="*/ 35 w 35"/>
                <a:gd name="T23" fmla="*/ 36 h 36"/>
                <a:gd name="T24" fmla="*/ 20 w 35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6">
                  <a:moveTo>
                    <a:pt x="12" y="23"/>
                  </a:moveTo>
                  <a:lnTo>
                    <a:pt x="17" y="10"/>
                  </a:lnTo>
                  <a:lnTo>
                    <a:pt x="22" y="23"/>
                  </a:lnTo>
                  <a:lnTo>
                    <a:pt x="12" y="23"/>
                  </a:lnTo>
                  <a:moveTo>
                    <a:pt x="20" y="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28" y="36"/>
                  </a:lnTo>
                  <a:lnTo>
                    <a:pt x="35" y="36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id="{BE15FCCD-FF2D-4DA6-BBB4-219A2426A9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5138" y="6640513"/>
              <a:ext cx="49213" cy="57150"/>
            </a:xfrm>
            <a:custGeom>
              <a:avLst/>
              <a:gdLst>
                <a:gd name="T0" fmla="*/ 0 w 31"/>
                <a:gd name="T1" fmla="*/ 0 h 36"/>
                <a:gd name="T2" fmla="*/ 0 w 31"/>
                <a:gd name="T3" fmla="*/ 5 h 36"/>
                <a:gd name="T4" fmla="*/ 12 w 31"/>
                <a:gd name="T5" fmla="*/ 5 h 36"/>
                <a:gd name="T6" fmla="*/ 12 w 31"/>
                <a:gd name="T7" fmla="*/ 36 h 36"/>
                <a:gd name="T8" fmla="*/ 19 w 31"/>
                <a:gd name="T9" fmla="*/ 36 h 36"/>
                <a:gd name="T10" fmla="*/ 19 w 31"/>
                <a:gd name="T11" fmla="*/ 5 h 36"/>
                <a:gd name="T12" fmla="*/ 31 w 31"/>
                <a:gd name="T13" fmla="*/ 5 h 36"/>
                <a:gd name="T14" fmla="*/ 31 w 31"/>
                <a:gd name="T15" fmla="*/ 0 h 36"/>
                <a:gd name="T16" fmla="*/ 0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0" y="0"/>
                  </a:moveTo>
                  <a:lnTo>
                    <a:pt x="0" y="5"/>
                  </a:lnTo>
                  <a:lnTo>
                    <a:pt x="12" y="5"/>
                  </a:lnTo>
                  <a:lnTo>
                    <a:pt x="12" y="36"/>
                  </a:lnTo>
                  <a:lnTo>
                    <a:pt x="19" y="36"/>
                  </a:lnTo>
                  <a:lnTo>
                    <a:pt x="19" y="5"/>
                  </a:lnTo>
                  <a:lnTo>
                    <a:pt x="31" y="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7" name="Freeform 22">
              <a:extLst>
                <a:ext uri="{FF2B5EF4-FFF2-40B4-BE49-F238E27FC236}">
                  <a16:creationId xmlns:a16="http://schemas.microsoft.com/office/drawing/2014/main" id="{BFA949AB-D47A-4756-8672-4266342CA6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88638" y="6640513"/>
              <a:ext cx="61913" cy="57150"/>
            </a:xfrm>
            <a:custGeom>
              <a:avLst/>
              <a:gdLst>
                <a:gd name="T0" fmla="*/ 29 w 58"/>
                <a:gd name="T1" fmla="*/ 47 h 54"/>
                <a:gd name="T2" fmla="*/ 29 w 58"/>
                <a:gd name="T3" fmla="*/ 47 h 54"/>
                <a:gd name="T4" fmla="*/ 10 w 58"/>
                <a:gd name="T5" fmla="*/ 27 h 54"/>
                <a:gd name="T6" fmla="*/ 29 w 58"/>
                <a:gd name="T7" fmla="*/ 7 h 54"/>
                <a:gd name="T8" fmla="*/ 29 w 58"/>
                <a:gd name="T9" fmla="*/ 7 h 54"/>
                <a:gd name="T10" fmla="*/ 47 w 58"/>
                <a:gd name="T11" fmla="*/ 27 h 54"/>
                <a:gd name="T12" fmla="*/ 29 w 58"/>
                <a:gd name="T13" fmla="*/ 47 h 54"/>
                <a:gd name="T14" fmla="*/ 29 w 58"/>
                <a:gd name="T15" fmla="*/ 0 h 54"/>
                <a:gd name="T16" fmla="*/ 0 w 58"/>
                <a:gd name="T17" fmla="*/ 27 h 54"/>
                <a:gd name="T18" fmla="*/ 29 w 58"/>
                <a:gd name="T19" fmla="*/ 54 h 54"/>
                <a:gd name="T20" fmla="*/ 29 w 58"/>
                <a:gd name="T21" fmla="*/ 54 h 54"/>
                <a:gd name="T22" fmla="*/ 58 w 58"/>
                <a:gd name="T23" fmla="*/ 27 h 54"/>
                <a:gd name="T24" fmla="*/ 29 w 58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17" y="47"/>
                    <a:pt x="10" y="39"/>
                    <a:pt x="10" y="27"/>
                  </a:cubicBezTo>
                  <a:cubicBezTo>
                    <a:pt x="10" y="15"/>
                    <a:pt x="17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40" y="7"/>
                    <a:pt x="47" y="15"/>
                    <a:pt x="47" y="27"/>
                  </a:cubicBezTo>
                  <a:cubicBezTo>
                    <a:pt x="47" y="39"/>
                    <a:pt x="40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45" y="54"/>
                    <a:pt x="58" y="43"/>
                    <a:pt x="58" y="27"/>
                  </a:cubicBezTo>
                  <a:cubicBezTo>
                    <a:pt x="58" y="11"/>
                    <a:pt x="47" y="0"/>
                    <a:pt x="2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8" name="Rectangle 23">
              <a:extLst>
                <a:ext uri="{FF2B5EF4-FFF2-40B4-BE49-F238E27FC236}">
                  <a16:creationId xmlns:a16="http://schemas.microsoft.com/office/drawing/2014/main" id="{E58D5ADF-7AA8-4789-8565-2350585F48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775951" y="6640513"/>
              <a:ext cx="11113" cy="57150"/>
            </a:xfrm>
            <a:prstGeom prst="rect">
              <a:avLst/>
            </a:pr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9" name="Freeform 24">
              <a:extLst>
                <a:ext uri="{FF2B5EF4-FFF2-40B4-BE49-F238E27FC236}">
                  <a16:creationId xmlns:a16="http://schemas.microsoft.com/office/drawing/2014/main" id="{2B4285D4-C15A-4E25-B9D7-8E91448EDD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14051" y="6640513"/>
              <a:ext cx="46038" cy="57150"/>
            </a:xfrm>
            <a:custGeom>
              <a:avLst/>
              <a:gdLst>
                <a:gd name="T0" fmla="*/ 10 w 43"/>
                <a:gd name="T1" fmla="*/ 23 h 53"/>
                <a:gd name="T2" fmla="*/ 10 w 43"/>
                <a:gd name="T3" fmla="*/ 6 h 53"/>
                <a:gd name="T4" fmla="*/ 15 w 43"/>
                <a:gd name="T5" fmla="*/ 6 h 53"/>
                <a:gd name="T6" fmla="*/ 27 w 43"/>
                <a:gd name="T7" fmla="*/ 14 h 53"/>
                <a:gd name="T8" fmla="*/ 15 w 43"/>
                <a:gd name="T9" fmla="*/ 23 h 53"/>
                <a:gd name="T10" fmla="*/ 15 w 43"/>
                <a:gd name="T11" fmla="*/ 23 h 53"/>
                <a:gd name="T12" fmla="*/ 10 w 43"/>
                <a:gd name="T13" fmla="*/ 23 h 53"/>
                <a:gd name="T14" fmla="*/ 0 w 43"/>
                <a:gd name="T15" fmla="*/ 0 h 53"/>
                <a:gd name="T16" fmla="*/ 0 w 43"/>
                <a:gd name="T17" fmla="*/ 52 h 53"/>
                <a:gd name="T18" fmla="*/ 10 w 43"/>
                <a:gd name="T19" fmla="*/ 52 h 53"/>
                <a:gd name="T20" fmla="*/ 10 w 43"/>
                <a:gd name="T21" fmla="*/ 29 h 53"/>
                <a:gd name="T22" fmla="*/ 16 w 43"/>
                <a:gd name="T23" fmla="*/ 29 h 53"/>
                <a:gd name="T24" fmla="*/ 32 w 43"/>
                <a:gd name="T25" fmla="*/ 53 h 53"/>
                <a:gd name="T26" fmla="*/ 43 w 43"/>
                <a:gd name="T27" fmla="*/ 52 h 53"/>
                <a:gd name="T28" fmla="*/ 26 w 43"/>
                <a:gd name="T29" fmla="*/ 27 h 53"/>
                <a:gd name="T30" fmla="*/ 37 w 43"/>
                <a:gd name="T31" fmla="*/ 14 h 53"/>
                <a:gd name="T32" fmla="*/ 16 w 43"/>
                <a:gd name="T33" fmla="*/ 0 h 53"/>
                <a:gd name="T34" fmla="*/ 0 w 43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7" y="10"/>
                    <a:pt x="27" y="14"/>
                  </a:cubicBezTo>
                  <a:cubicBezTo>
                    <a:pt x="27" y="18"/>
                    <a:pt x="23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6"/>
                    <a:pt x="37" y="21"/>
                    <a:pt x="37" y="14"/>
                  </a:cubicBezTo>
                  <a:cubicBezTo>
                    <a:pt x="37" y="7"/>
                    <a:pt x="3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0" name="Freeform 25">
              <a:extLst>
                <a:ext uri="{FF2B5EF4-FFF2-40B4-BE49-F238E27FC236}">
                  <a16:creationId xmlns:a16="http://schemas.microsoft.com/office/drawing/2014/main" id="{2A9A330F-BCC9-4A2C-A980-F207966F53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82313" y="6640513"/>
              <a:ext cx="38100" cy="57150"/>
            </a:xfrm>
            <a:custGeom>
              <a:avLst/>
              <a:gdLst>
                <a:gd name="T0" fmla="*/ 0 w 24"/>
                <a:gd name="T1" fmla="*/ 0 h 36"/>
                <a:gd name="T2" fmla="*/ 0 w 24"/>
                <a:gd name="T3" fmla="*/ 36 h 36"/>
                <a:gd name="T4" fmla="*/ 24 w 24"/>
                <a:gd name="T5" fmla="*/ 36 h 36"/>
                <a:gd name="T6" fmla="*/ 24 w 24"/>
                <a:gd name="T7" fmla="*/ 31 h 36"/>
                <a:gd name="T8" fmla="*/ 7 w 24"/>
                <a:gd name="T9" fmla="*/ 31 h 36"/>
                <a:gd name="T10" fmla="*/ 7 w 24"/>
                <a:gd name="T11" fmla="*/ 20 h 36"/>
                <a:gd name="T12" fmla="*/ 19 w 24"/>
                <a:gd name="T13" fmla="*/ 20 h 36"/>
                <a:gd name="T14" fmla="*/ 19 w 24"/>
                <a:gd name="T15" fmla="*/ 15 h 36"/>
                <a:gd name="T16" fmla="*/ 7 w 24"/>
                <a:gd name="T17" fmla="*/ 15 h 36"/>
                <a:gd name="T18" fmla="*/ 7 w 24"/>
                <a:gd name="T19" fmla="*/ 5 h 36"/>
                <a:gd name="T20" fmla="*/ 23 w 24"/>
                <a:gd name="T21" fmla="*/ 5 h 36"/>
                <a:gd name="T22" fmla="*/ 23 w 24"/>
                <a:gd name="T23" fmla="*/ 0 h 36"/>
                <a:gd name="T24" fmla="*/ 0 w 2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6">
                  <a:moveTo>
                    <a:pt x="0" y="0"/>
                  </a:moveTo>
                  <a:lnTo>
                    <a:pt x="0" y="36"/>
                  </a:lnTo>
                  <a:lnTo>
                    <a:pt x="24" y="36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15"/>
                  </a:lnTo>
                  <a:lnTo>
                    <a:pt x="7" y="15"/>
                  </a:lnTo>
                  <a:lnTo>
                    <a:pt x="7" y="5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1" name="Freeform 26">
              <a:extLst>
                <a:ext uri="{FF2B5EF4-FFF2-40B4-BE49-F238E27FC236}">
                  <a16:creationId xmlns:a16="http://schemas.microsoft.com/office/drawing/2014/main" id="{A923874B-3719-4086-993F-31F3C5DD9E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82326" y="6640513"/>
              <a:ext cx="52388" cy="57150"/>
            </a:xfrm>
            <a:custGeom>
              <a:avLst/>
              <a:gdLst>
                <a:gd name="T0" fmla="*/ 18 w 49"/>
                <a:gd name="T1" fmla="*/ 46 h 52"/>
                <a:gd name="T2" fmla="*/ 10 w 49"/>
                <a:gd name="T3" fmla="*/ 46 h 52"/>
                <a:gd name="T4" fmla="*/ 10 w 49"/>
                <a:gd name="T5" fmla="*/ 7 h 52"/>
                <a:gd name="T6" fmla="*/ 18 w 49"/>
                <a:gd name="T7" fmla="*/ 7 h 52"/>
                <a:gd name="T8" fmla="*/ 38 w 49"/>
                <a:gd name="T9" fmla="*/ 26 h 52"/>
                <a:gd name="T10" fmla="*/ 18 w 49"/>
                <a:gd name="T11" fmla="*/ 46 h 52"/>
                <a:gd name="T12" fmla="*/ 0 w 49"/>
                <a:gd name="T13" fmla="*/ 0 h 52"/>
                <a:gd name="T14" fmla="*/ 0 w 49"/>
                <a:gd name="T15" fmla="*/ 52 h 52"/>
                <a:gd name="T16" fmla="*/ 18 w 49"/>
                <a:gd name="T17" fmla="*/ 52 h 52"/>
                <a:gd name="T18" fmla="*/ 49 w 49"/>
                <a:gd name="T19" fmla="*/ 26 h 52"/>
                <a:gd name="T20" fmla="*/ 18 w 49"/>
                <a:gd name="T21" fmla="*/ 0 h 52"/>
                <a:gd name="T22" fmla="*/ 0 w 49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2">
                  <a:moveTo>
                    <a:pt x="18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8" y="7"/>
                    <a:pt x="38" y="13"/>
                    <a:pt x="38" y="26"/>
                  </a:cubicBezTo>
                  <a:cubicBezTo>
                    <a:pt x="38" y="38"/>
                    <a:pt x="28" y="46"/>
                    <a:pt x="18" y="46"/>
                  </a:cubicBezTo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34" y="52"/>
                    <a:pt x="49" y="41"/>
                    <a:pt x="49" y="26"/>
                  </a:cubicBezTo>
                  <a:cubicBezTo>
                    <a:pt x="49" y="10"/>
                    <a:pt x="36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2" name="Freeform 27">
              <a:extLst>
                <a:ext uri="{FF2B5EF4-FFF2-40B4-BE49-F238E27FC236}">
                  <a16:creationId xmlns:a16="http://schemas.microsoft.com/office/drawing/2014/main" id="{E6B56D77-A653-4C5B-866F-9ACAAE5672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0113" y="6640513"/>
              <a:ext cx="36513" cy="57150"/>
            </a:xfrm>
            <a:custGeom>
              <a:avLst/>
              <a:gdLst>
                <a:gd name="T0" fmla="*/ 0 w 23"/>
                <a:gd name="T1" fmla="*/ 0 h 36"/>
                <a:gd name="T2" fmla="*/ 0 w 23"/>
                <a:gd name="T3" fmla="*/ 36 h 36"/>
                <a:gd name="T4" fmla="*/ 23 w 23"/>
                <a:gd name="T5" fmla="*/ 36 h 36"/>
                <a:gd name="T6" fmla="*/ 23 w 23"/>
                <a:gd name="T7" fmla="*/ 31 h 36"/>
                <a:gd name="T8" fmla="*/ 7 w 23"/>
                <a:gd name="T9" fmla="*/ 31 h 36"/>
                <a:gd name="T10" fmla="*/ 7 w 23"/>
                <a:gd name="T11" fmla="*/ 20 h 36"/>
                <a:gd name="T12" fmla="*/ 18 w 23"/>
                <a:gd name="T13" fmla="*/ 20 h 36"/>
                <a:gd name="T14" fmla="*/ 18 w 23"/>
                <a:gd name="T15" fmla="*/ 15 h 36"/>
                <a:gd name="T16" fmla="*/ 7 w 23"/>
                <a:gd name="T17" fmla="*/ 15 h 36"/>
                <a:gd name="T18" fmla="*/ 7 w 23"/>
                <a:gd name="T19" fmla="*/ 5 h 36"/>
                <a:gd name="T20" fmla="*/ 23 w 23"/>
                <a:gd name="T21" fmla="*/ 5 h 36"/>
                <a:gd name="T22" fmla="*/ 23 w 23"/>
                <a:gd name="T23" fmla="*/ 0 h 36"/>
                <a:gd name="T24" fmla="*/ 0 w 23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0" y="36"/>
                  </a:lnTo>
                  <a:lnTo>
                    <a:pt x="23" y="36"/>
                  </a:lnTo>
                  <a:lnTo>
                    <a:pt x="23" y="31"/>
                  </a:lnTo>
                  <a:lnTo>
                    <a:pt x="7" y="31"/>
                  </a:lnTo>
                  <a:lnTo>
                    <a:pt x="7" y="20"/>
                  </a:lnTo>
                  <a:lnTo>
                    <a:pt x="18" y="20"/>
                  </a:lnTo>
                  <a:lnTo>
                    <a:pt x="18" y="15"/>
                  </a:lnTo>
                  <a:lnTo>
                    <a:pt x="7" y="15"/>
                  </a:lnTo>
                  <a:lnTo>
                    <a:pt x="7" y="5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3" name="Freeform 28">
              <a:extLst>
                <a:ext uri="{FF2B5EF4-FFF2-40B4-BE49-F238E27FC236}">
                  <a16:creationId xmlns:a16="http://schemas.microsoft.com/office/drawing/2014/main" id="{BF960699-7464-4C63-BB7E-B7CDDFE43E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120438" y="6640513"/>
              <a:ext cx="46038" cy="57150"/>
            </a:xfrm>
            <a:custGeom>
              <a:avLst/>
              <a:gdLst>
                <a:gd name="T0" fmla="*/ 10 w 43"/>
                <a:gd name="T1" fmla="*/ 23 h 53"/>
                <a:gd name="T2" fmla="*/ 10 w 43"/>
                <a:gd name="T3" fmla="*/ 6 h 53"/>
                <a:gd name="T4" fmla="*/ 15 w 43"/>
                <a:gd name="T5" fmla="*/ 6 h 53"/>
                <a:gd name="T6" fmla="*/ 27 w 43"/>
                <a:gd name="T7" fmla="*/ 15 h 53"/>
                <a:gd name="T8" fmla="*/ 15 w 43"/>
                <a:gd name="T9" fmla="*/ 23 h 53"/>
                <a:gd name="T10" fmla="*/ 10 w 43"/>
                <a:gd name="T11" fmla="*/ 23 h 53"/>
                <a:gd name="T12" fmla="*/ 16 w 43"/>
                <a:gd name="T13" fmla="*/ 0 h 53"/>
                <a:gd name="T14" fmla="*/ 0 w 43"/>
                <a:gd name="T15" fmla="*/ 0 h 53"/>
                <a:gd name="T16" fmla="*/ 0 w 43"/>
                <a:gd name="T17" fmla="*/ 52 h 53"/>
                <a:gd name="T18" fmla="*/ 10 w 43"/>
                <a:gd name="T19" fmla="*/ 52 h 53"/>
                <a:gd name="T20" fmla="*/ 10 w 43"/>
                <a:gd name="T21" fmla="*/ 29 h 53"/>
                <a:gd name="T22" fmla="*/ 16 w 43"/>
                <a:gd name="T23" fmla="*/ 29 h 53"/>
                <a:gd name="T24" fmla="*/ 32 w 43"/>
                <a:gd name="T25" fmla="*/ 53 h 53"/>
                <a:gd name="T26" fmla="*/ 43 w 43"/>
                <a:gd name="T27" fmla="*/ 52 h 53"/>
                <a:gd name="T28" fmla="*/ 26 w 43"/>
                <a:gd name="T29" fmla="*/ 27 h 53"/>
                <a:gd name="T30" fmla="*/ 37 w 43"/>
                <a:gd name="T31" fmla="*/ 14 h 53"/>
                <a:gd name="T32" fmla="*/ 16 w 4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3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7" y="10"/>
                    <a:pt x="27" y="15"/>
                  </a:cubicBezTo>
                  <a:cubicBezTo>
                    <a:pt x="27" y="18"/>
                    <a:pt x="23" y="23"/>
                    <a:pt x="15" y="23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6"/>
                    <a:pt x="37" y="21"/>
                    <a:pt x="37" y="14"/>
                  </a:cubicBezTo>
                  <a:cubicBezTo>
                    <a:pt x="37" y="7"/>
                    <a:pt x="30" y="0"/>
                    <a:pt x="16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4" name="Freeform 29">
              <a:extLst>
                <a:ext uri="{FF2B5EF4-FFF2-40B4-BE49-F238E27FC236}">
                  <a16:creationId xmlns:a16="http://schemas.microsoft.com/office/drawing/2014/main" id="{E20F1DE0-ABF0-44A4-856A-5B805435E0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01" y="6640513"/>
              <a:ext cx="60325" cy="57150"/>
            </a:xfrm>
            <a:custGeom>
              <a:avLst/>
              <a:gdLst>
                <a:gd name="T0" fmla="*/ 7 w 38"/>
                <a:gd name="T1" fmla="*/ 0 h 36"/>
                <a:gd name="T2" fmla="*/ 1 w 38"/>
                <a:gd name="T3" fmla="*/ 0 h 36"/>
                <a:gd name="T4" fmla="*/ 0 w 38"/>
                <a:gd name="T5" fmla="*/ 36 h 36"/>
                <a:gd name="T6" fmla="*/ 5 w 38"/>
                <a:gd name="T7" fmla="*/ 36 h 36"/>
                <a:gd name="T8" fmla="*/ 6 w 38"/>
                <a:gd name="T9" fmla="*/ 13 h 36"/>
                <a:gd name="T10" fmla="*/ 16 w 38"/>
                <a:gd name="T11" fmla="*/ 36 h 36"/>
                <a:gd name="T12" fmla="*/ 20 w 38"/>
                <a:gd name="T13" fmla="*/ 36 h 36"/>
                <a:gd name="T14" fmla="*/ 32 w 38"/>
                <a:gd name="T15" fmla="*/ 12 h 36"/>
                <a:gd name="T16" fmla="*/ 32 w 38"/>
                <a:gd name="T17" fmla="*/ 36 h 36"/>
                <a:gd name="T18" fmla="*/ 38 w 38"/>
                <a:gd name="T19" fmla="*/ 36 h 36"/>
                <a:gd name="T20" fmla="*/ 38 w 38"/>
                <a:gd name="T21" fmla="*/ 0 h 36"/>
                <a:gd name="T22" fmla="*/ 32 w 38"/>
                <a:gd name="T23" fmla="*/ 0 h 36"/>
                <a:gd name="T24" fmla="*/ 19 w 38"/>
                <a:gd name="T25" fmla="*/ 28 h 36"/>
                <a:gd name="T26" fmla="*/ 7 w 38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6">
                  <a:moveTo>
                    <a:pt x="7" y="0"/>
                  </a:moveTo>
                  <a:lnTo>
                    <a:pt x="1" y="0"/>
                  </a:lnTo>
                  <a:lnTo>
                    <a:pt x="0" y="36"/>
                  </a:lnTo>
                  <a:lnTo>
                    <a:pt x="5" y="36"/>
                  </a:lnTo>
                  <a:lnTo>
                    <a:pt x="6" y="13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32" y="12"/>
                  </a:lnTo>
                  <a:lnTo>
                    <a:pt x="32" y="36"/>
                  </a:lnTo>
                  <a:lnTo>
                    <a:pt x="38" y="36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9" y="2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5" name="Freeform 30">
              <a:extLst>
                <a:ext uri="{FF2B5EF4-FFF2-40B4-BE49-F238E27FC236}">
                  <a16:creationId xmlns:a16="http://schemas.microsoft.com/office/drawing/2014/main" id="{713539E7-6CB5-4C61-B156-D7D30ABBFC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71251" y="6640513"/>
              <a:ext cx="53975" cy="57150"/>
            </a:xfrm>
            <a:custGeom>
              <a:avLst/>
              <a:gdLst>
                <a:gd name="T0" fmla="*/ 11 w 34"/>
                <a:gd name="T1" fmla="*/ 23 h 36"/>
                <a:gd name="T2" fmla="*/ 17 w 34"/>
                <a:gd name="T3" fmla="*/ 11 h 36"/>
                <a:gd name="T4" fmla="*/ 22 w 34"/>
                <a:gd name="T5" fmla="*/ 23 h 36"/>
                <a:gd name="T6" fmla="*/ 11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3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19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1" y="23"/>
                  </a:moveTo>
                  <a:lnTo>
                    <a:pt x="17" y="11"/>
                  </a:lnTo>
                  <a:lnTo>
                    <a:pt x="22" y="23"/>
                  </a:lnTo>
                  <a:lnTo>
                    <a:pt x="11" y="23"/>
                  </a:lnTo>
                  <a:close/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3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6" name="Freeform 31">
              <a:extLst>
                <a:ext uri="{FF2B5EF4-FFF2-40B4-BE49-F238E27FC236}">
                  <a16:creationId xmlns:a16="http://schemas.microsoft.com/office/drawing/2014/main" id="{5318020F-FD2B-40A5-84DE-4158910A3B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71251" y="6640513"/>
              <a:ext cx="53975" cy="57150"/>
            </a:xfrm>
            <a:custGeom>
              <a:avLst/>
              <a:gdLst>
                <a:gd name="T0" fmla="*/ 11 w 34"/>
                <a:gd name="T1" fmla="*/ 23 h 36"/>
                <a:gd name="T2" fmla="*/ 17 w 34"/>
                <a:gd name="T3" fmla="*/ 11 h 36"/>
                <a:gd name="T4" fmla="*/ 22 w 34"/>
                <a:gd name="T5" fmla="*/ 23 h 36"/>
                <a:gd name="T6" fmla="*/ 11 w 34"/>
                <a:gd name="T7" fmla="*/ 23 h 36"/>
                <a:gd name="T8" fmla="*/ 16 w 34"/>
                <a:gd name="T9" fmla="*/ 0 h 36"/>
                <a:gd name="T10" fmla="*/ 0 w 34"/>
                <a:gd name="T11" fmla="*/ 36 h 36"/>
                <a:gd name="T12" fmla="*/ 6 w 34"/>
                <a:gd name="T13" fmla="*/ 36 h 36"/>
                <a:gd name="T14" fmla="*/ 10 w 34"/>
                <a:gd name="T15" fmla="*/ 27 h 36"/>
                <a:gd name="T16" fmla="*/ 23 w 34"/>
                <a:gd name="T17" fmla="*/ 27 h 36"/>
                <a:gd name="T18" fmla="*/ 27 w 34"/>
                <a:gd name="T19" fmla="*/ 36 h 36"/>
                <a:gd name="T20" fmla="*/ 34 w 34"/>
                <a:gd name="T21" fmla="*/ 36 h 36"/>
                <a:gd name="T22" fmla="*/ 19 w 34"/>
                <a:gd name="T23" fmla="*/ 0 h 36"/>
                <a:gd name="T24" fmla="*/ 16 w 34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6">
                  <a:moveTo>
                    <a:pt x="11" y="23"/>
                  </a:moveTo>
                  <a:lnTo>
                    <a:pt x="17" y="11"/>
                  </a:lnTo>
                  <a:lnTo>
                    <a:pt x="22" y="23"/>
                  </a:lnTo>
                  <a:lnTo>
                    <a:pt x="11" y="23"/>
                  </a:lnTo>
                  <a:moveTo>
                    <a:pt x="16" y="0"/>
                  </a:moveTo>
                  <a:lnTo>
                    <a:pt x="0" y="36"/>
                  </a:lnTo>
                  <a:lnTo>
                    <a:pt x="6" y="36"/>
                  </a:lnTo>
                  <a:lnTo>
                    <a:pt x="10" y="27"/>
                  </a:lnTo>
                  <a:lnTo>
                    <a:pt x="23" y="27"/>
                  </a:lnTo>
                  <a:lnTo>
                    <a:pt x="27" y="36"/>
                  </a:lnTo>
                  <a:lnTo>
                    <a:pt x="34" y="36"/>
                  </a:lnTo>
                  <a:lnTo>
                    <a:pt x="19" y="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id="{B3D49862-4082-4598-9E07-8FC0F3C4A7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34751" y="6640513"/>
              <a:ext cx="49213" cy="57150"/>
            </a:xfrm>
            <a:custGeom>
              <a:avLst/>
              <a:gdLst>
                <a:gd name="T0" fmla="*/ 0 w 31"/>
                <a:gd name="T1" fmla="*/ 0 h 36"/>
                <a:gd name="T2" fmla="*/ 0 w 31"/>
                <a:gd name="T3" fmla="*/ 5 h 36"/>
                <a:gd name="T4" fmla="*/ 12 w 31"/>
                <a:gd name="T5" fmla="*/ 5 h 36"/>
                <a:gd name="T6" fmla="*/ 12 w 31"/>
                <a:gd name="T7" fmla="*/ 36 h 36"/>
                <a:gd name="T8" fmla="*/ 18 w 31"/>
                <a:gd name="T9" fmla="*/ 36 h 36"/>
                <a:gd name="T10" fmla="*/ 18 w 31"/>
                <a:gd name="T11" fmla="*/ 5 h 36"/>
                <a:gd name="T12" fmla="*/ 31 w 31"/>
                <a:gd name="T13" fmla="*/ 5 h 36"/>
                <a:gd name="T14" fmla="*/ 31 w 31"/>
                <a:gd name="T15" fmla="*/ 1 h 36"/>
                <a:gd name="T16" fmla="*/ 0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0" y="0"/>
                  </a:moveTo>
                  <a:lnTo>
                    <a:pt x="0" y="5"/>
                  </a:lnTo>
                  <a:lnTo>
                    <a:pt x="12" y="5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18" y="5"/>
                  </a:lnTo>
                  <a:lnTo>
                    <a:pt x="31" y="5"/>
                  </a:lnTo>
                  <a:lnTo>
                    <a:pt x="3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8" name="Freeform 33">
              <a:extLst>
                <a:ext uri="{FF2B5EF4-FFF2-40B4-BE49-F238E27FC236}">
                  <a16:creationId xmlns:a16="http://schemas.microsoft.com/office/drawing/2014/main" id="{3FC3C0C2-2B72-4531-9AE6-B2F14E36E6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96663" y="6640513"/>
              <a:ext cx="63500" cy="57150"/>
            </a:xfrm>
            <a:custGeom>
              <a:avLst/>
              <a:gdLst>
                <a:gd name="T0" fmla="*/ 30 w 59"/>
                <a:gd name="T1" fmla="*/ 47 h 53"/>
                <a:gd name="T2" fmla="*/ 30 w 59"/>
                <a:gd name="T3" fmla="*/ 47 h 53"/>
                <a:gd name="T4" fmla="*/ 11 w 59"/>
                <a:gd name="T5" fmla="*/ 27 h 53"/>
                <a:gd name="T6" fmla="*/ 30 w 59"/>
                <a:gd name="T7" fmla="*/ 6 h 53"/>
                <a:gd name="T8" fmla="*/ 48 w 59"/>
                <a:gd name="T9" fmla="*/ 27 h 53"/>
                <a:gd name="T10" fmla="*/ 30 w 59"/>
                <a:gd name="T11" fmla="*/ 47 h 53"/>
                <a:gd name="T12" fmla="*/ 30 w 59"/>
                <a:gd name="T13" fmla="*/ 0 h 53"/>
                <a:gd name="T14" fmla="*/ 0 w 59"/>
                <a:gd name="T15" fmla="*/ 27 h 53"/>
                <a:gd name="T16" fmla="*/ 30 w 59"/>
                <a:gd name="T17" fmla="*/ 53 h 53"/>
                <a:gd name="T18" fmla="*/ 30 w 59"/>
                <a:gd name="T19" fmla="*/ 53 h 53"/>
                <a:gd name="T20" fmla="*/ 59 w 59"/>
                <a:gd name="T21" fmla="*/ 27 h 53"/>
                <a:gd name="T22" fmla="*/ 30 w 5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3">
                  <a:moveTo>
                    <a:pt x="30" y="47"/>
                  </a:moveTo>
                  <a:cubicBezTo>
                    <a:pt x="30" y="47"/>
                    <a:pt x="30" y="47"/>
                    <a:pt x="30" y="47"/>
                  </a:cubicBez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30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8"/>
                    <a:pt x="41" y="47"/>
                    <a:pt x="30" y="47"/>
                  </a:cubicBezTo>
                  <a:moveTo>
                    <a:pt x="30" y="0"/>
                  </a:moveTo>
                  <a:cubicBezTo>
                    <a:pt x="13" y="0"/>
                    <a:pt x="0" y="11"/>
                    <a:pt x="0" y="27"/>
                  </a:cubicBezTo>
                  <a:cubicBezTo>
                    <a:pt x="0" y="43"/>
                    <a:pt x="13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46" y="53"/>
                    <a:pt x="59" y="43"/>
                    <a:pt x="59" y="27"/>
                  </a:cubicBezTo>
                  <a:cubicBezTo>
                    <a:pt x="59" y="11"/>
                    <a:pt x="48" y="0"/>
                    <a:pt x="3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id="{09C35E50-5D21-479F-9F8A-77600FBF2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5563" y="6642100"/>
              <a:ext cx="33338" cy="55562"/>
            </a:xfrm>
            <a:custGeom>
              <a:avLst/>
              <a:gdLst>
                <a:gd name="T0" fmla="*/ 7 w 21"/>
                <a:gd name="T1" fmla="*/ 0 h 35"/>
                <a:gd name="T2" fmla="*/ 0 w 21"/>
                <a:gd name="T3" fmla="*/ 0 h 35"/>
                <a:gd name="T4" fmla="*/ 0 w 21"/>
                <a:gd name="T5" fmla="*/ 35 h 35"/>
                <a:gd name="T6" fmla="*/ 21 w 21"/>
                <a:gd name="T7" fmla="*/ 35 h 35"/>
                <a:gd name="T8" fmla="*/ 21 w 21"/>
                <a:gd name="T9" fmla="*/ 30 h 35"/>
                <a:gd name="T10" fmla="*/ 7 w 21"/>
                <a:gd name="T11" fmla="*/ 30 h 35"/>
                <a:gd name="T12" fmla="*/ 7 w 2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5">
                  <a:moveTo>
                    <a:pt x="7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21" y="35"/>
                  </a:lnTo>
                  <a:lnTo>
                    <a:pt x="21" y="30"/>
                  </a:lnTo>
                  <a:lnTo>
                    <a:pt x="7" y="3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0" name="Freeform 35">
              <a:extLst>
                <a:ext uri="{FF2B5EF4-FFF2-40B4-BE49-F238E27FC236}">
                  <a16:creationId xmlns:a16="http://schemas.microsoft.com/office/drawing/2014/main" id="{85E72961-AA3F-4429-900B-00BA08B028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534776" y="6640513"/>
              <a:ext cx="61913" cy="58737"/>
            </a:xfrm>
            <a:custGeom>
              <a:avLst/>
              <a:gdLst>
                <a:gd name="T0" fmla="*/ 29 w 59"/>
                <a:gd name="T1" fmla="*/ 47 h 54"/>
                <a:gd name="T2" fmla="*/ 11 w 59"/>
                <a:gd name="T3" fmla="*/ 27 h 54"/>
                <a:gd name="T4" fmla="*/ 29 w 59"/>
                <a:gd name="T5" fmla="*/ 6 h 54"/>
                <a:gd name="T6" fmla="*/ 48 w 59"/>
                <a:gd name="T7" fmla="*/ 27 h 54"/>
                <a:gd name="T8" fmla="*/ 29 w 59"/>
                <a:gd name="T9" fmla="*/ 47 h 54"/>
                <a:gd name="T10" fmla="*/ 29 w 59"/>
                <a:gd name="T11" fmla="*/ 0 h 54"/>
                <a:gd name="T12" fmla="*/ 0 w 59"/>
                <a:gd name="T13" fmla="*/ 27 h 54"/>
                <a:gd name="T14" fmla="*/ 29 w 59"/>
                <a:gd name="T15" fmla="*/ 54 h 54"/>
                <a:gd name="T16" fmla="*/ 59 w 59"/>
                <a:gd name="T17" fmla="*/ 27 h 54"/>
                <a:gd name="T18" fmla="*/ 29 w 59"/>
                <a:gd name="T19" fmla="*/ 0 h 54"/>
                <a:gd name="T20" fmla="*/ 29 w 59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4">
                  <a:moveTo>
                    <a:pt x="29" y="47"/>
                  </a:moveTo>
                  <a:cubicBezTo>
                    <a:pt x="18" y="47"/>
                    <a:pt x="11" y="38"/>
                    <a:pt x="11" y="27"/>
                  </a:cubicBezTo>
                  <a:cubicBezTo>
                    <a:pt x="11" y="15"/>
                    <a:pt x="18" y="6"/>
                    <a:pt x="29" y="6"/>
                  </a:cubicBezTo>
                  <a:cubicBezTo>
                    <a:pt x="41" y="6"/>
                    <a:pt x="48" y="15"/>
                    <a:pt x="48" y="27"/>
                  </a:cubicBezTo>
                  <a:cubicBezTo>
                    <a:pt x="48" y="38"/>
                    <a:pt x="41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1"/>
                    <a:pt x="0" y="27"/>
                  </a:cubicBezTo>
                  <a:cubicBezTo>
                    <a:pt x="0" y="43"/>
                    <a:pt x="12" y="54"/>
                    <a:pt x="29" y="54"/>
                  </a:cubicBezTo>
                  <a:cubicBezTo>
                    <a:pt x="45" y="54"/>
                    <a:pt x="59" y="43"/>
                    <a:pt x="59" y="27"/>
                  </a:cubicBezTo>
                  <a:cubicBezTo>
                    <a:pt x="59" y="11"/>
                    <a:pt x="4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1" name="Freeform 36">
              <a:extLst>
                <a:ext uri="{FF2B5EF4-FFF2-40B4-BE49-F238E27FC236}">
                  <a16:creationId xmlns:a16="http://schemas.microsoft.com/office/drawing/2014/main" id="{A0C6BBE5-68F0-4CCB-AA15-3A51DA20E8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0501" y="6640513"/>
              <a:ext cx="53975" cy="58737"/>
            </a:xfrm>
            <a:custGeom>
              <a:avLst/>
              <a:gdLst>
                <a:gd name="T0" fmla="*/ 30 w 52"/>
                <a:gd name="T1" fmla="*/ 0 h 54"/>
                <a:gd name="T2" fmla="*/ 0 w 52"/>
                <a:gd name="T3" fmla="*/ 27 h 54"/>
                <a:gd name="T4" fmla="*/ 31 w 52"/>
                <a:gd name="T5" fmla="*/ 54 h 54"/>
                <a:gd name="T6" fmla="*/ 52 w 52"/>
                <a:gd name="T7" fmla="*/ 50 h 54"/>
                <a:gd name="T8" fmla="*/ 52 w 52"/>
                <a:gd name="T9" fmla="*/ 30 h 54"/>
                <a:gd name="T10" fmla="*/ 42 w 52"/>
                <a:gd name="T11" fmla="*/ 30 h 54"/>
                <a:gd name="T12" fmla="*/ 42 w 52"/>
                <a:gd name="T13" fmla="*/ 45 h 54"/>
                <a:gd name="T14" fmla="*/ 32 w 52"/>
                <a:gd name="T15" fmla="*/ 47 h 54"/>
                <a:gd name="T16" fmla="*/ 11 w 52"/>
                <a:gd name="T17" fmla="*/ 27 h 54"/>
                <a:gd name="T18" fmla="*/ 31 w 52"/>
                <a:gd name="T19" fmla="*/ 7 h 54"/>
                <a:gd name="T20" fmla="*/ 31 w 52"/>
                <a:gd name="T21" fmla="*/ 7 h 54"/>
                <a:gd name="T22" fmla="*/ 47 w 52"/>
                <a:gd name="T23" fmla="*/ 10 h 54"/>
                <a:gd name="T24" fmla="*/ 50 w 52"/>
                <a:gd name="T25" fmla="*/ 3 h 54"/>
                <a:gd name="T26" fmla="*/ 30 w 52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4">
                  <a:moveTo>
                    <a:pt x="30" y="0"/>
                  </a:move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31" y="54"/>
                  </a:cubicBezTo>
                  <a:cubicBezTo>
                    <a:pt x="42" y="54"/>
                    <a:pt x="49" y="51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0" y="46"/>
                    <a:pt x="37" y="47"/>
                    <a:pt x="32" y="47"/>
                  </a:cubicBezTo>
                  <a:cubicBezTo>
                    <a:pt x="20" y="47"/>
                    <a:pt x="11" y="39"/>
                    <a:pt x="11" y="27"/>
                  </a:cubicBezTo>
                  <a:cubicBezTo>
                    <a:pt x="11" y="16"/>
                    <a:pt x="20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9" y="7"/>
                    <a:pt x="45" y="9"/>
                    <a:pt x="47" y="1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7" y="2"/>
                    <a:pt x="42" y="0"/>
                    <a:pt x="3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2" name="Rectangle 37">
              <a:extLst>
                <a:ext uri="{FF2B5EF4-FFF2-40B4-BE49-F238E27FC236}">
                  <a16:creationId xmlns:a16="http://schemas.microsoft.com/office/drawing/2014/main" id="{435EA995-A6BE-47C1-974B-019A972E8B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99876" y="6642100"/>
              <a:ext cx="11113" cy="55562"/>
            </a:xfrm>
            <a:prstGeom prst="rect">
              <a:avLst/>
            </a:pr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3" name="Freeform 38">
              <a:extLst>
                <a:ext uri="{FF2B5EF4-FFF2-40B4-BE49-F238E27FC236}">
                  <a16:creationId xmlns:a16="http://schemas.microsoft.com/office/drawing/2014/main" id="{77AEDB46-B996-40FF-8042-086F4C4921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736388" y="6640513"/>
              <a:ext cx="61913" cy="69850"/>
            </a:xfrm>
            <a:custGeom>
              <a:avLst/>
              <a:gdLst>
                <a:gd name="T0" fmla="*/ 29 w 58"/>
                <a:gd name="T1" fmla="*/ 47 h 64"/>
                <a:gd name="T2" fmla="*/ 10 w 58"/>
                <a:gd name="T3" fmla="*/ 27 h 64"/>
                <a:gd name="T4" fmla="*/ 29 w 58"/>
                <a:gd name="T5" fmla="*/ 6 h 64"/>
                <a:gd name="T6" fmla="*/ 29 w 58"/>
                <a:gd name="T7" fmla="*/ 6 h 64"/>
                <a:gd name="T8" fmla="*/ 48 w 58"/>
                <a:gd name="T9" fmla="*/ 27 h 64"/>
                <a:gd name="T10" fmla="*/ 29 w 58"/>
                <a:gd name="T11" fmla="*/ 47 h 64"/>
                <a:gd name="T12" fmla="*/ 29 w 58"/>
                <a:gd name="T13" fmla="*/ 0 h 64"/>
                <a:gd name="T14" fmla="*/ 0 w 58"/>
                <a:gd name="T15" fmla="*/ 27 h 64"/>
                <a:gd name="T16" fmla="*/ 20 w 58"/>
                <a:gd name="T17" fmla="*/ 53 h 64"/>
                <a:gd name="T18" fmla="*/ 54 w 58"/>
                <a:gd name="T19" fmla="*/ 64 h 64"/>
                <a:gd name="T20" fmla="*/ 54 w 58"/>
                <a:gd name="T21" fmla="*/ 64 h 64"/>
                <a:gd name="T22" fmla="*/ 57 w 58"/>
                <a:gd name="T23" fmla="*/ 56 h 64"/>
                <a:gd name="T24" fmla="*/ 39 w 58"/>
                <a:gd name="T25" fmla="*/ 52 h 64"/>
                <a:gd name="T26" fmla="*/ 58 w 58"/>
                <a:gd name="T27" fmla="*/ 27 h 64"/>
                <a:gd name="T28" fmla="*/ 29 w 58"/>
                <a:gd name="T29" fmla="*/ 0 h 64"/>
                <a:gd name="T30" fmla="*/ 29 w 58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">
                  <a:moveTo>
                    <a:pt x="29" y="47"/>
                  </a:moveTo>
                  <a:cubicBezTo>
                    <a:pt x="17" y="47"/>
                    <a:pt x="10" y="38"/>
                    <a:pt x="10" y="27"/>
                  </a:cubicBezTo>
                  <a:cubicBezTo>
                    <a:pt x="10" y="15"/>
                    <a:pt x="1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0" y="6"/>
                    <a:pt x="48" y="15"/>
                    <a:pt x="48" y="27"/>
                  </a:cubicBezTo>
                  <a:cubicBezTo>
                    <a:pt x="48" y="38"/>
                    <a:pt x="40" y="47"/>
                    <a:pt x="29" y="47"/>
                  </a:cubicBezTo>
                  <a:moveTo>
                    <a:pt x="29" y="0"/>
                  </a:moveTo>
                  <a:cubicBezTo>
                    <a:pt x="12" y="0"/>
                    <a:pt x="0" y="11"/>
                    <a:pt x="0" y="27"/>
                  </a:cubicBezTo>
                  <a:cubicBezTo>
                    <a:pt x="0" y="40"/>
                    <a:pt x="7" y="48"/>
                    <a:pt x="20" y="53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0" y="49"/>
                    <a:pt x="58" y="39"/>
                    <a:pt x="58" y="27"/>
                  </a:cubicBezTo>
                  <a:cubicBezTo>
                    <a:pt x="58" y="11"/>
                    <a:pt x="4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4" name="Freeform 39">
              <a:extLst>
                <a:ext uri="{FF2B5EF4-FFF2-40B4-BE49-F238E27FC236}">
                  <a16:creationId xmlns:a16="http://schemas.microsoft.com/office/drawing/2014/main" id="{CDD4EBA2-D73B-4CA3-9EB3-E418082EBE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26" y="6642100"/>
              <a:ext cx="50800" cy="57150"/>
            </a:xfrm>
            <a:custGeom>
              <a:avLst/>
              <a:gdLst>
                <a:gd name="T0" fmla="*/ 0 w 47"/>
                <a:gd name="T1" fmla="*/ 0 h 53"/>
                <a:gd name="T2" fmla="*/ 0 w 47"/>
                <a:gd name="T3" fmla="*/ 35 h 53"/>
                <a:gd name="T4" fmla="*/ 24 w 47"/>
                <a:gd name="T5" fmla="*/ 53 h 53"/>
                <a:gd name="T6" fmla="*/ 24 w 47"/>
                <a:gd name="T7" fmla="*/ 53 h 53"/>
                <a:gd name="T8" fmla="*/ 47 w 47"/>
                <a:gd name="T9" fmla="*/ 35 h 53"/>
                <a:gd name="T10" fmla="*/ 47 w 47"/>
                <a:gd name="T11" fmla="*/ 0 h 53"/>
                <a:gd name="T12" fmla="*/ 38 w 47"/>
                <a:gd name="T13" fmla="*/ 0 h 53"/>
                <a:gd name="T14" fmla="*/ 38 w 47"/>
                <a:gd name="T15" fmla="*/ 34 h 53"/>
                <a:gd name="T16" fmla="*/ 24 w 47"/>
                <a:gd name="T17" fmla="*/ 46 h 53"/>
                <a:gd name="T18" fmla="*/ 10 w 47"/>
                <a:gd name="T19" fmla="*/ 34 h 53"/>
                <a:gd name="T20" fmla="*/ 10 w 47"/>
                <a:gd name="T21" fmla="*/ 0 h 53"/>
                <a:gd name="T22" fmla="*/ 0 w 47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53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6"/>
                    <a:pt x="8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3"/>
                    <a:pt x="47" y="43"/>
                    <a:pt x="47" y="3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40"/>
                    <a:pt x="34" y="46"/>
                    <a:pt x="24" y="46"/>
                  </a:cubicBezTo>
                  <a:cubicBezTo>
                    <a:pt x="15" y="46"/>
                    <a:pt x="10" y="42"/>
                    <a:pt x="10" y="3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5" name="Freeform 40">
              <a:extLst>
                <a:ext uri="{FF2B5EF4-FFF2-40B4-BE49-F238E27FC236}">
                  <a16:creationId xmlns:a16="http://schemas.microsoft.com/office/drawing/2014/main" id="{0137951D-F2A1-41C6-8F05-A7945EC519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8313" y="6642100"/>
              <a:ext cx="36513" cy="55562"/>
            </a:xfrm>
            <a:custGeom>
              <a:avLst/>
              <a:gdLst>
                <a:gd name="T0" fmla="*/ 23 w 23"/>
                <a:gd name="T1" fmla="*/ 0 h 35"/>
                <a:gd name="T2" fmla="*/ 0 w 23"/>
                <a:gd name="T3" fmla="*/ 0 h 35"/>
                <a:gd name="T4" fmla="*/ 0 w 23"/>
                <a:gd name="T5" fmla="*/ 35 h 35"/>
                <a:gd name="T6" fmla="*/ 23 w 23"/>
                <a:gd name="T7" fmla="*/ 35 h 35"/>
                <a:gd name="T8" fmla="*/ 23 w 23"/>
                <a:gd name="T9" fmla="*/ 30 h 35"/>
                <a:gd name="T10" fmla="*/ 7 w 23"/>
                <a:gd name="T11" fmla="*/ 30 h 35"/>
                <a:gd name="T12" fmla="*/ 7 w 23"/>
                <a:gd name="T13" fmla="*/ 19 h 35"/>
                <a:gd name="T14" fmla="*/ 19 w 23"/>
                <a:gd name="T15" fmla="*/ 19 h 35"/>
                <a:gd name="T16" fmla="*/ 19 w 23"/>
                <a:gd name="T17" fmla="*/ 15 h 35"/>
                <a:gd name="T18" fmla="*/ 7 w 23"/>
                <a:gd name="T19" fmla="*/ 15 h 35"/>
                <a:gd name="T20" fmla="*/ 7 w 23"/>
                <a:gd name="T21" fmla="*/ 5 h 35"/>
                <a:gd name="T22" fmla="*/ 23 w 23"/>
                <a:gd name="T23" fmla="*/ 5 h 35"/>
                <a:gd name="T24" fmla="*/ 23 w 23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35">
                  <a:moveTo>
                    <a:pt x="2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23" y="35"/>
                  </a:lnTo>
                  <a:lnTo>
                    <a:pt x="23" y="30"/>
                  </a:lnTo>
                  <a:lnTo>
                    <a:pt x="7" y="30"/>
                  </a:lnTo>
                  <a:lnTo>
                    <a:pt x="7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7" y="15"/>
                  </a:lnTo>
                  <a:lnTo>
                    <a:pt x="7" y="5"/>
                  </a:lnTo>
                  <a:lnTo>
                    <a:pt x="23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46" name="Espace réservé du numéro de diapositive 5">
            <a:extLst>
              <a:ext uri="{FF2B5EF4-FFF2-40B4-BE49-F238E27FC236}">
                <a16:creationId xmlns:a16="http://schemas.microsoft.com/office/drawing/2014/main" id="{2715C19E-C7CA-499A-A3CC-2B3B21BB5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89613" y="6437016"/>
            <a:ext cx="612774" cy="230400"/>
          </a:xfrm>
          <a:prstGeom prst="rect">
            <a:avLst/>
          </a:prstGeom>
        </p:spPr>
        <p:txBody>
          <a:bodyPr anchor="ctr" anchorCtr="0"/>
          <a:lstStyle>
            <a:lvl1pPr algn="ctr">
              <a:defRPr lang="fr-FR" sz="9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B6E42B-C22E-4590-AD86-3E09BFDE3CA4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54F58498-642F-4597-9464-1AFFF8BF70DD}"/>
              </a:ext>
            </a:extLst>
          </p:cNvPr>
          <p:cNvSpPr txBox="1"/>
          <p:nvPr userDrawn="1"/>
        </p:nvSpPr>
        <p:spPr>
          <a:xfrm>
            <a:off x="8900160" y="6436584"/>
            <a:ext cx="2606820" cy="230832"/>
          </a:xfrm>
          <a:prstGeom prst="rect">
            <a:avLst/>
          </a:prstGeom>
          <a:noFill/>
        </p:spPr>
        <p:txBody>
          <a:bodyPr wrap="square" lIns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ECOBIOLOGY AT THE SERVICE OF DERMATOLOGY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pic>
        <p:nvPicPr>
          <p:cNvPr id="114" name="Image 113">
            <a:extLst>
              <a:ext uri="{FF2B5EF4-FFF2-40B4-BE49-F238E27FC236}">
                <a16:creationId xmlns:a16="http://schemas.microsoft.com/office/drawing/2014/main" id="{BEF621E3-4AC2-4F6D-AA6B-D2B4538324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11565761" y="6355798"/>
            <a:ext cx="381631" cy="39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41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Avenir LT Pro 45 Book" panose="020B0502020203020204" pitchFamily="34" charset="0"/>
        <a:buChar char="|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3"/>
        </a:buClr>
        <a:buSzPct val="120000"/>
        <a:buFont typeface="Cera Pro" panose="00000400000000000000" pitchFamily="2" charset="0"/>
        <a:buChar char="›"/>
        <a:defRPr sz="2000" kern="1200">
          <a:solidFill>
            <a:schemeClr val="tx2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6">
            <a:lumMod val="60000"/>
            <a:lumOff val="40000"/>
          </a:schemeClr>
        </a:buClr>
        <a:buFont typeface="Arial" panose="020B0604020202020204" pitchFamily="34" charset="0"/>
        <a:buChar char="•"/>
        <a:defRPr sz="1800" i="1" kern="1200">
          <a:solidFill>
            <a:schemeClr val="accent6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5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hyperlink" Target="https://www.youtube.com/watch?v=t-k--q5fpHU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5ED6079-694D-422B-885E-8DB212AFE9CB}"/>
              </a:ext>
            </a:extLst>
          </p:cNvPr>
          <p:cNvSpPr txBox="1">
            <a:spLocks/>
          </p:cNvSpPr>
          <p:nvPr/>
        </p:nvSpPr>
        <p:spPr>
          <a:xfrm>
            <a:off x="2008043" y="4846136"/>
            <a:ext cx="2079913" cy="458587"/>
          </a:xfrm>
          <a:prstGeom prst="rect">
            <a:avLst/>
          </a:prstGeom>
        </p:spPr>
        <p:txBody>
          <a:bodyPr vert="horz" wrap="square" lIns="0" tIns="45720" rIns="0" bIns="45720" rtlCol="0" anchor="ctr" anchorCtr="0">
            <a:spAutoFit/>
          </a:bodyPr>
          <a:lstStyle>
            <a:lvl1pPr algn="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kern="1200" cap="none" baseline="0">
                <a:solidFill>
                  <a:schemeClr val="accent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noFill/>
                </a:ln>
                <a:solidFill>
                  <a:srgbClr val="FFB600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3 май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FFB600"/>
              </a:solidFill>
              <a:effectLst/>
              <a:uLnTx/>
              <a:uFillTx/>
              <a:latin typeface="Segoe UI"/>
              <a:ea typeface="+mj-ea"/>
              <a:cs typeface="+mj-cs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0C553973-2A22-4792-8B3C-179BC49EDFD0}"/>
              </a:ext>
            </a:extLst>
          </p:cNvPr>
          <p:cNvSpPr txBox="1">
            <a:spLocks/>
          </p:cNvSpPr>
          <p:nvPr/>
        </p:nvSpPr>
        <p:spPr>
          <a:xfrm>
            <a:off x="1312790" y="4367458"/>
            <a:ext cx="4055609" cy="367878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108000" tIns="54000" rIns="108000" bIns="36000" rtlCol="0" anchor="ctr" anchorCtr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venir LT Pro 45 Book" panose="020B0502020203020204" pitchFamily="34" charset="0"/>
              <a:buNone/>
              <a:defRPr sz="18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3"/>
              </a:buClr>
              <a:buSzPct val="120000"/>
              <a:buFont typeface="Cera Pro" panose="00000400000000000000" pitchFamily="2" charset="0"/>
              <a:buNone/>
              <a:defRPr sz="2000" kern="1200">
                <a:solidFill>
                  <a:schemeClr val="tx2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800" i="1" kern="1200">
                <a:solidFill>
                  <a:schemeClr val="accent6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374A6"/>
              </a:buClr>
              <a:buSzTx/>
              <a:buFont typeface="Avenir LT Pro 45 Book" panose="020B0502020203020204" pitchFamily="34" charset="0"/>
              <a:buNone/>
              <a:tabLst/>
              <a:defRPr/>
            </a:pPr>
            <a:r>
              <a:rPr kumimoji="0" lang="bg-BG" sz="20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СВЕТОВЕН ДЕН НА СЛЪНЦЕТО</a:t>
            </a:r>
            <a:endParaRPr kumimoji="0" lang="fr-FR" sz="2000" b="1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6BA120E-C670-4089-0EAF-4F9AE948E1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906639"/>
            <a:ext cx="6096001" cy="720197"/>
          </a:xfrm>
          <a:solidFill>
            <a:srgbClr val="F9B123"/>
          </a:solidFill>
        </p:spPr>
        <p:txBody>
          <a:bodyPr/>
          <a:lstStyle/>
          <a:p>
            <a:pPr algn="ctr"/>
            <a:r>
              <a:rPr lang="fr-FR" sz="4800" dirty="0">
                <a:solidFill>
                  <a:schemeClr val="bg1"/>
                </a:solidFill>
              </a:rPr>
              <a:t>B2B </a:t>
            </a:r>
            <a:r>
              <a:rPr lang="bg-BG" sz="4800" dirty="0">
                <a:solidFill>
                  <a:schemeClr val="bg1"/>
                </a:solidFill>
              </a:rPr>
              <a:t>ПОСТОВЕ</a:t>
            </a:r>
            <a:endParaRPr lang="fr-FR" sz="4800" dirty="0">
              <a:solidFill>
                <a:schemeClr val="bg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2AE96A4-C9C2-457B-4CDB-6824DC55CDD8}"/>
              </a:ext>
            </a:extLst>
          </p:cNvPr>
          <p:cNvSpPr txBox="1"/>
          <p:nvPr/>
        </p:nvSpPr>
        <p:spPr>
          <a:xfrm>
            <a:off x="-785914" y="2540681"/>
            <a:ext cx="755171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bg-BG" sz="4400" dirty="0">
                <a:solidFill>
                  <a:srgbClr val="F9B123"/>
                </a:solidFill>
                <a:latin typeface="Segoe UI Semibold"/>
              </a:rPr>
              <a:t>СОЦИАЛНИ</a:t>
            </a:r>
            <a:r>
              <a:rPr lang="fr-FR" sz="4400" dirty="0">
                <a:solidFill>
                  <a:srgbClr val="F9B123"/>
                </a:solidFill>
                <a:latin typeface="Segoe UI Semibold"/>
              </a:rPr>
              <a:t> </a:t>
            </a:r>
            <a:r>
              <a:rPr lang="bg-BG" sz="4400" dirty="0">
                <a:solidFill>
                  <a:srgbClr val="F9B123"/>
                </a:solidFill>
                <a:latin typeface="Segoe UI Semibold"/>
              </a:rPr>
              <a:t>МЕДИИ</a:t>
            </a:r>
            <a:endParaRPr lang="fr-FR" sz="4400" dirty="0">
              <a:solidFill>
                <a:srgbClr val="F9B123"/>
              </a:solidFill>
              <a:latin typeface="Segoe UI Semibold"/>
            </a:endParaRPr>
          </a:p>
          <a:p>
            <a:pPr algn="ctr">
              <a:defRPr/>
            </a:pPr>
            <a:endParaRPr lang="fr-FR" sz="900" dirty="0">
              <a:solidFill>
                <a:srgbClr val="F9B123"/>
              </a:solidFill>
              <a:latin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084322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8ABE6B-ABB2-4DCA-80F2-B055C0EB3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Static</a:t>
            </a:r>
            <a:r>
              <a:rPr lang="fr-CA" dirty="0"/>
              <a:t> post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CC4A198-26E3-4941-A3D1-9A6750857764}"/>
              </a:ext>
            </a:extLst>
          </p:cNvPr>
          <p:cNvSpPr txBox="1"/>
          <p:nvPr/>
        </p:nvSpPr>
        <p:spPr>
          <a:xfrm>
            <a:off x="5222965" y="302096"/>
            <a:ext cx="6378808" cy="5888792"/>
          </a:xfrm>
          <a:prstGeom prst="rect">
            <a:avLst/>
          </a:prstGeom>
          <a:noFill/>
        </p:spPr>
        <p:txBody>
          <a:bodyPr wrap="square" lIns="162560" tIns="81280" rIns="162560" bIns="81280" rtlCol="0" anchor="t">
            <a:spAutoFit/>
          </a:bodyPr>
          <a:lstStyle/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ЦЕЛ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: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Engagement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ТЕМА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: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53678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Today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World Sun Day</a:t>
            </a:r>
            <a:endParaRPr kumimoji="0" lang="pt-BR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ТЕКСТ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: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53678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Днес, 3 май, е Световният ден на слънцето. Целта на този ден е да се признае значението на слънцето за нашето здраве. Знаете ли, че по време на излагане на слънце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UVB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съставлява само 5 % от ултравиолетовата радиация, която достига до повърхността на кожата? Това означава, че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UVA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 съставляват 95%! Традиционните слънцезащитни продукти предлагат почти пълна защита от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UVB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 и са подсилени с филтри срещу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UVA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лъчите. Вместо да се претоварва кожата чрез увеличаване на броя на филтрите, ключът е в засилване на самозащитните способности на кожата, за да се компенсира биологичното въздействие на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BIODERMA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изобрети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SUN ACTIVE DEFENSE -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високотехнологична слънцезащита, която е ефективна срещу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UVB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и подсилена срещу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UVA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лъчите. Тя съчетава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 </a:t>
            </a:r>
            <a:r>
              <a:rPr kumimoji="0" lang="bg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филтри и патентована биологична защита, за да помогне на кожата да запази и подсили естествените си защитни сили. Резултати: +26% защита срещу окисляване на кожата*.</a:t>
            </a:r>
            <a:endParaRPr kumimoji="0" lang="fr-CA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*Клинично проучване върху 10 субекта, фототипове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II </a:t>
            </a:r>
            <a:r>
              <a:rPr kumimoji="0" lang="bg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и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III, </a:t>
            </a:r>
            <a:r>
              <a:rPr kumimoji="0" lang="bg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при излагане на слънце. Оценка на няколко биомаркера, за да се оцени допълването на филтрите и ектоин + манитол върху антиоксидантната и имуносупресивната защита. Полша, 2021 г.</a:t>
            </a:r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HASHTAGS: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#WorldSunDay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#sunscreen #skinhealth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81334006-BDFF-430E-BAAD-F90724EC24E0}"/>
              </a:ext>
            </a:extLst>
          </p:cNvPr>
          <p:cNvGrpSpPr/>
          <p:nvPr/>
        </p:nvGrpSpPr>
        <p:grpSpPr>
          <a:xfrm>
            <a:off x="0" y="992640"/>
            <a:ext cx="4095332" cy="5262693"/>
            <a:chOff x="0" y="992640"/>
            <a:chExt cx="4095332" cy="5262693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193E48BD-4B70-42BD-B5CA-BED77D5E21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F6FCFD"/>
                </a:clrFrom>
                <a:clrTo>
                  <a:srgbClr val="F6FC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215" b="7239"/>
            <a:stretch/>
          </p:blipFill>
          <p:spPr>
            <a:xfrm>
              <a:off x="0" y="992640"/>
              <a:ext cx="4095332" cy="5262693"/>
            </a:xfrm>
            <a:prstGeom prst="rect">
              <a:avLst/>
            </a:prstGeom>
          </p:spPr>
        </p:pic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A7841D18-33B0-4182-9446-BE600B6C9635}"/>
                </a:ext>
              </a:extLst>
            </p:cNvPr>
            <p:cNvSpPr/>
            <p:nvPr/>
          </p:nvSpPr>
          <p:spPr>
            <a:xfrm>
              <a:off x="1127633" y="1940711"/>
              <a:ext cx="2230244" cy="3698574"/>
            </a:xfrm>
            <a:prstGeom prst="roundRect">
              <a:avLst>
                <a:gd name="adj" fmla="val 4953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497B2D87-5F70-4E15-AE06-2CE527DA7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5107" y="4142881"/>
              <a:ext cx="2037580" cy="356911"/>
            </a:xfrm>
            <a:prstGeom prst="rect">
              <a:avLst/>
            </a:prstGeom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531F98B-F86D-4097-B340-6BDD696D5156}"/>
                </a:ext>
              </a:extLst>
            </p:cNvPr>
            <p:cNvSpPr txBox="1"/>
            <p:nvPr/>
          </p:nvSpPr>
          <p:spPr>
            <a:xfrm>
              <a:off x="1127633" y="4434070"/>
              <a:ext cx="2230244" cy="12464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Днес, 3 май, е Световният ден на слънцето. Целта на този ден е да се признае значението на слънцето за вашето здраве. Знаете ли, че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UVB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съставлява само 5 % от ултравиолетовата радиация, която достига до повърхността на кожата? Това означава, че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UVA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лъчите представляват 95%! Традиционните слънцезащитни продукти предлагат почти пълна защита от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UVB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лъчите и са подсилени с филтри срещу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UVA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лъчите.</a:t>
              </a:r>
              <a:endPara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4" name="Picture 3" descr="A close up of hands&#10;&#10;Description automatically generated">
            <a:extLst>
              <a:ext uri="{FF2B5EF4-FFF2-40B4-BE49-F238E27FC236}">
                <a16:creationId xmlns:a16="http://schemas.microsoft.com/office/drawing/2014/main" id="{5B8D794F-0169-8EEE-AACB-6244EB7414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07" y="1950111"/>
            <a:ext cx="2192770" cy="219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5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>
            <a:extLst>
              <a:ext uri="{FF2B5EF4-FFF2-40B4-BE49-F238E27FC236}">
                <a16:creationId xmlns:a16="http://schemas.microsoft.com/office/drawing/2014/main" id="{D035F452-57E0-4E31-9ACF-8A7CE961ADA9}"/>
              </a:ext>
            </a:extLst>
          </p:cNvPr>
          <p:cNvSpPr txBox="1"/>
          <p:nvPr/>
        </p:nvSpPr>
        <p:spPr>
          <a:xfrm>
            <a:off x="7745627" y="666000"/>
            <a:ext cx="4234049" cy="4980851"/>
          </a:xfrm>
          <a:prstGeom prst="rect">
            <a:avLst/>
          </a:prstGeom>
          <a:noFill/>
        </p:spPr>
        <p:txBody>
          <a:bodyPr wrap="square" lIns="162560" tIns="81280" rIns="162560" bIns="81280" rtlCol="0" anchor="t">
            <a:spAutoFit/>
          </a:bodyPr>
          <a:lstStyle/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ЦЕЛ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: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Engagement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ТЕМА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: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53678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Today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is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World Sun Day</a:t>
            </a:r>
            <a:endParaRPr kumimoji="0" lang="pt-BR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WORDING: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536782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​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Днес, 3 май, е Световният ден на слънцето. Целта на този ден е да се признае значението на слънцето за нашето здраве. Знаете ли, че по време на излагане на слънце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UVB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съставлява само 5 % от ултравиолетовата радиация, която достига до повърхността на кожата? Това означава, че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UVA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 съставляват 95%! Традиционните слънцезащитни продукти предлагат почти пълна защита от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UVB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 и са подсилени с филтри срещу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UVA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лъчите. Вместо да се претоварва кожата чрез увеличаване на броя на филтрите, ключът е в засилване на самозащитните способности на кожата, за да се компенсира биологичното въздействие на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лъчите.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BIODERMA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изобрети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SUN ACTIVE DEFENSE -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високотехнологична слънцезащита, която е ефективна срещу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UVB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и подсилена срещу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UVA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лъчите. Тя съчетава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UV </a:t>
            </a:r>
            <a:r>
              <a:rPr kumimoji="0" lang="bg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филтри и патентована биологична защита, за да помогне на кожата да запази и подсили естествените си защитни сили. Резултати: +26% защита срещу окисляване на кожата*. Пр Шалка, експерт по фотозащита, обяснява значението на биологичната защита.</a:t>
            </a:r>
            <a:endParaRPr kumimoji="0" lang="fr-CA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*Клинично проучване върху 10 субекта, фототипове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II </a:t>
            </a:r>
            <a:r>
              <a:rPr kumimoji="0" lang="bg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и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III, </a:t>
            </a:r>
            <a:r>
              <a:rPr kumimoji="0" lang="bg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при излагане на слънце. Оценка на няколко биомаркера, за да се оцени допълването на филтрите и ектоин + манитол върху антиоксидантната и имуносупресивната защита. Полша, 2021 г.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8127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9B123"/>
                </a:highlight>
                <a:uLnTx/>
                <a:uFillTx/>
                <a:latin typeface="Segoe UI"/>
                <a:ea typeface="+mn-ea"/>
                <a:cs typeface="+mn-cs"/>
              </a:rPr>
              <a:t>HASHTAGS: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 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#WorldSunDay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#sunscreen #skinhealth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233896A8-90F4-42CB-924A-15386CD374BE}"/>
              </a:ext>
            </a:extLst>
          </p:cNvPr>
          <p:cNvGrpSpPr/>
          <p:nvPr/>
        </p:nvGrpSpPr>
        <p:grpSpPr>
          <a:xfrm>
            <a:off x="0" y="992640"/>
            <a:ext cx="4095332" cy="5262693"/>
            <a:chOff x="0" y="992640"/>
            <a:chExt cx="4095332" cy="5262693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D4095142-5E2F-4B51-B193-7C828025ED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F6FCFD"/>
                </a:clrFrom>
                <a:clrTo>
                  <a:srgbClr val="F6FC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215" b="7239"/>
            <a:stretch/>
          </p:blipFill>
          <p:spPr>
            <a:xfrm>
              <a:off x="0" y="992640"/>
              <a:ext cx="4095332" cy="5262693"/>
            </a:xfrm>
            <a:prstGeom prst="rect">
              <a:avLst/>
            </a:prstGeom>
          </p:spPr>
        </p:pic>
        <p:sp>
          <p:nvSpPr>
            <p:cNvPr id="29" name="Rectangle : coins arrondis 28">
              <a:extLst>
                <a:ext uri="{FF2B5EF4-FFF2-40B4-BE49-F238E27FC236}">
                  <a16:creationId xmlns:a16="http://schemas.microsoft.com/office/drawing/2014/main" id="{7C4B6E4B-36C4-45D1-9942-7351D89AF4FA}"/>
                </a:ext>
              </a:extLst>
            </p:cNvPr>
            <p:cNvSpPr/>
            <p:nvPr/>
          </p:nvSpPr>
          <p:spPr>
            <a:xfrm>
              <a:off x="1127633" y="1940711"/>
              <a:ext cx="2230244" cy="3698574"/>
            </a:xfrm>
            <a:prstGeom prst="roundRect">
              <a:avLst>
                <a:gd name="adj" fmla="val 4953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FE502DBB-3008-467C-AF20-FAC520E02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5107" y="4142881"/>
              <a:ext cx="2037580" cy="356911"/>
            </a:xfrm>
            <a:prstGeom prst="rect">
              <a:avLst/>
            </a:prstGeom>
          </p:spPr>
        </p:pic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C0C36AF3-8299-4A33-93E4-E610619A2BC4}"/>
                </a:ext>
              </a:extLst>
            </p:cNvPr>
            <p:cNvSpPr txBox="1"/>
            <p:nvPr/>
          </p:nvSpPr>
          <p:spPr>
            <a:xfrm>
              <a:off x="1127633" y="4434070"/>
              <a:ext cx="2230244" cy="12464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Днес, 3 май, е Световният ден на слънцето. Целта на този ден е да се признае значението на слънцето за вашето здраве. Знаете ли, че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UVB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съставлява само 5 % от ултравиолетовата радиация, която достига до повърхността на кожата? Това означава, че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UVA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лъчите представляват 95%! Традиционните слънцезащитни продукти предлагат почти пълна защита от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UVB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лъчите и са подсилени с филтри срещу </a:t>
              </a:r>
              <a:r>
                <a:rPr kumimoji="0" lang="en-US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UVA </a:t>
              </a:r>
              <a:r>
                <a:rPr kumimoji="0" lang="bg" sz="7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лъчите.</a:t>
              </a:r>
              <a:endPara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7" name="Titre 6">
            <a:extLst>
              <a:ext uri="{FF2B5EF4-FFF2-40B4-BE49-F238E27FC236}">
                <a16:creationId xmlns:a16="http://schemas.microsoft.com/office/drawing/2014/main" id="{7190F06F-0B22-4FCC-8AB7-152B89995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Carrousel</a:t>
            </a:r>
          </a:p>
        </p:txBody>
      </p:sp>
      <p:pic>
        <p:nvPicPr>
          <p:cNvPr id="2" name="Picture 1" descr="A close up of hands&#10;&#10;Description automatically generated">
            <a:extLst>
              <a:ext uri="{FF2B5EF4-FFF2-40B4-BE49-F238E27FC236}">
                <a16:creationId xmlns:a16="http://schemas.microsoft.com/office/drawing/2014/main" id="{0ED9A054-443F-F25E-F9FA-04FAEBD5B3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07" y="1950111"/>
            <a:ext cx="2192770" cy="2192770"/>
          </a:xfrm>
          <a:prstGeom prst="rect">
            <a:avLst/>
          </a:prstGeom>
        </p:spPr>
      </p:pic>
      <p:pic>
        <p:nvPicPr>
          <p:cNvPr id="9" name="Picture 8" descr="A diagram of skin layers&#10;&#10;Description automatically generated">
            <a:extLst>
              <a:ext uri="{FF2B5EF4-FFF2-40B4-BE49-F238E27FC236}">
                <a16:creationId xmlns:a16="http://schemas.microsoft.com/office/drawing/2014/main" id="{4067F4BE-6980-A0DD-F2A4-2878CD1B75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324" y="412530"/>
            <a:ext cx="1800000" cy="1800000"/>
          </a:xfrm>
          <a:prstGeom prst="rect">
            <a:avLst/>
          </a:prstGeom>
        </p:spPr>
      </p:pic>
      <p:pic>
        <p:nvPicPr>
          <p:cNvPr id="11" name="Picture 10" descr="A person in a suit and tie&#10;&#10;Description automatically generated">
            <a:extLst>
              <a:ext uri="{FF2B5EF4-FFF2-40B4-BE49-F238E27FC236}">
                <a16:creationId xmlns:a16="http://schemas.microsoft.com/office/drawing/2014/main" id="{F41DE7ED-8C53-5921-C41A-1ED124CF42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561" y="519060"/>
            <a:ext cx="1800000" cy="1800000"/>
          </a:xfrm>
          <a:prstGeom prst="rect">
            <a:avLst/>
          </a:prstGeom>
        </p:spPr>
      </p:pic>
      <p:pic>
        <p:nvPicPr>
          <p:cNvPr id="14" name="Picture 13" descr="A white and yellow cover with bubbles&#10;&#10;Description automatically generated">
            <a:extLst>
              <a:ext uri="{FF2B5EF4-FFF2-40B4-BE49-F238E27FC236}">
                <a16:creationId xmlns:a16="http://schemas.microsoft.com/office/drawing/2014/main" id="{C63F674D-6D02-298E-67CD-5643C93D04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918" y="2450268"/>
            <a:ext cx="1800000" cy="1800000"/>
          </a:xfrm>
          <a:prstGeom prst="rect">
            <a:avLst/>
          </a:prstGeom>
        </p:spPr>
      </p:pic>
      <p:pic>
        <p:nvPicPr>
          <p:cNvPr id="17" name="Picture 16" descr="A close up of bubbles&#10;&#10;Description automatically generated">
            <a:extLst>
              <a:ext uri="{FF2B5EF4-FFF2-40B4-BE49-F238E27FC236}">
                <a16:creationId xmlns:a16="http://schemas.microsoft.com/office/drawing/2014/main" id="{FC217965-7678-E31A-1DDE-CC0AAFAFF0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814" y="2450108"/>
            <a:ext cx="1800000" cy="1800000"/>
          </a:xfrm>
          <a:prstGeom prst="rect">
            <a:avLst/>
          </a:prstGeom>
        </p:spPr>
      </p:pic>
      <p:pic>
        <p:nvPicPr>
          <p:cNvPr id="23" name="Picture 22" descr="A yellow rectangular object with white text&#10;&#10;Description automatically generated">
            <a:extLst>
              <a:ext uri="{FF2B5EF4-FFF2-40B4-BE49-F238E27FC236}">
                <a16:creationId xmlns:a16="http://schemas.microsoft.com/office/drawing/2014/main" id="{E04350ED-1D18-9B69-7378-5F33D71F9D5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324" y="4463328"/>
            <a:ext cx="1800000" cy="1800000"/>
          </a:xfrm>
          <a:prstGeom prst="rect">
            <a:avLst/>
          </a:prstGeom>
        </p:spPr>
      </p:pic>
      <p:pic>
        <p:nvPicPr>
          <p:cNvPr id="25" name="Picture 24" descr="A white card with yellow flower and text&#10;&#10;Description automatically generated">
            <a:extLst>
              <a:ext uri="{FF2B5EF4-FFF2-40B4-BE49-F238E27FC236}">
                <a16:creationId xmlns:a16="http://schemas.microsoft.com/office/drawing/2014/main" id="{65A611FB-8E09-C4A0-69F6-801CA9BB0A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814" y="4780565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29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3F95DE6E-2EDD-4E49-AFB9-CF6AC5797FE3}"/>
              </a:ext>
            </a:extLst>
          </p:cNvPr>
          <p:cNvSpPr txBox="1"/>
          <p:nvPr/>
        </p:nvSpPr>
        <p:spPr>
          <a:xfrm>
            <a:off x="7907482" y="5147292"/>
            <a:ext cx="32878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Link to swipe-up: 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2"/>
              </a:rPr>
              <a:t>https://www.youtube.com/watch?v=t-k--q5fpHU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5" name="Graphique 14" descr="Point d’insertion vers le bas avec un remplissage uni">
            <a:extLst>
              <a:ext uri="{FF2B5EF4-FFF2-40B4-BE49-F238E27FC236}">
                <a16:creationId xmlns:a16="http://schemas.microsoft.com/office/drawing/2014/main" id="{A7BBE2FD-837A-4EF4-81D4-D88AF9516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54013" y="4849964"/>
            <a:ext cx="352717" cy="35271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0C8D863-5C4E-455D-A269-8D16F191E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Story</a:t>
            </a:r>
          </a:p>
        </p:txBody>
      </p:sp>
      <p:pic>
        <p:nvPicPr>
          <p:cNvPr id="8" name="Picture 7" descr="A close up of hands&#10;&#10;Description automatically generated">
            <a:extLst>
              <a:ext uri="{FF2B5EF4-FFF2-40B4-BE49-F238E27FC236}">
                <a16:creationId xmlns:a16="http://schemas.microsoft.com/office/drawing/2014/main" id="{FD9E2DD2-BBD1-04E9-434A-446D1FA99F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37" y="1509498"/>
            <a:ext cx="1620000" cy="2880000"/>
          </a:xfrm>
          <a:prstGeom prst="rect">
            <a:avLst/>
          </a:prstGeom>
        </p:spPr>
      </p:pic>
      <p:pic>
        <p:nvPicPr>
          <p:cNvPr id="10" name="Picture 9" descr="A cellphone screen shot of yellow bubbles&#10;&#10;Description automatically generated">
            <a:extLst>
              <a:ext uri="{FF2B5EF4-FFF2-40B4-BE49-F238E27FC236}">
                <a16:creationId xmlns:a16="http://schemas.microsoft.com/office/drawing/2014/main" id="{206A23D5-E7A8-4B21-FCD6-7450A73E60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828" y="1509498"/>
            <a:ext cx="1620000" cy="2880000"/>
          </a:xfrm>
          <a:prstGeom prst="rect">
            <a:avLst/>
          </a:prstGeom>
        </p:spPr>
      </p:pic>
      <p:pic>
        <p:nvPicPr>
          <p:cNvPr id="20" name="Picture 19" descr="A close up of bubbles&#10;&#10;Description automatically generated">
            <a:extLst>
              <a:ext uri="{FF2B5EF4-FFF2-40B4-BE49-F238E27FC236}">
                <a16:creationId xmlns:a16="http://schemas.microsoft.com/office/drawing/2014/main" id="{0C29BD4B-7E79-EB39-F2F2-3C8407BD9C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000" y="1509498"/>
            <a:ext cx="1620000" cy="2880000"/>
          </a:xfrm>
          <a:prstGeom prst="rect">
            <a:avLst/>
          </a:prstGeom>
        </p:spPr>
      </p:pic>
      <p:pic>
        <p:nvPicPr>
          <p:cNvPr id="22" name="Picture 21" descr="A yellow background with white text&#10;&#10;Description automatically generated">
            <a:extLst>
              <a:ext uri="{FF2B5EF4-FFF2-40B4-BE49-F238E27FC236}">
                <a16:creationId xmlns:a16="http://schemas.microsoft.com/office/drawing/2014/main" id="{A384410F-1758-3CB0-0896-552833B4F1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498" y="1509498"/>
            <a:ext cx="1620000" cy="2880000"/>
          </a:xfrm>
          <a:prstGeom prst="rect">
            <a:avLst/>
          </a:prstGeom>
        </p:spPr>
      </p:pic>
      <p:pic>
        <p:nvPicPr>
          <p:cNvPr id="24" name="Picture 23" descr="A person in a suit&#10;&#10;Description automatically generated">
            <a:extLst>
              <a:ext uri="{FF2B5EF4-FFF2-40B4-BE49-F238E27FC236}">
                <a16:creationId xmlns:a16="http://schemas.microsoft.com/office/drawing/2014/main" id="{D61E86E1-42F4-93DA-AFB9-F70C04318B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259" y="1502318"/>
            <a:ext cx="1620000" cy="2880000"/>
          </a:xfrm>
          <a:prstGeom prst="rect">
            <a:avLst/>
          </a:prstGeom>
        </p:spPr>
      </p:pic>
      <p:pic>
        <p:nvPicPr>
          <p:cNvPr id="26" name="Picture 25" descr="A white background with yellow flower&#10;&#10;Description automatically generated">
            <a:extLst>
              <a:ext uri="{FF2B5EF4-FFF2-40B4-BE49-F238E27FC236}">
                <a16:creationId xmlns:a16="http://schemas.microsoft.com/office/drawing/2014/main" id="{A6493A65-6F86-861B-74D8-DB15806076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757" y="1509498"/>
            <a:ext cx="16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14382"/>
      </p:ext>
    </p:extLst>
  </p:cSld>
  <p:clrMapOvr>
    <a:masterClrMapping/>
  </p:clrMapOvr>
</p:sld>
</file>

<file path=ppt/theme/theme1.xml><?xml version="1.0" encoding="utf-8"?>
<a:theme xmlns:a="http://schemas.openxmlformats.org/drawingml/2006/main" name="PHOTODERM // Générique + Titres">
  <a:themeElements>
    <a:clrScheme name="Bioderm 2021 Photoderm">
      <a:dk1>
        <a:sysClr val="windowText" lastClr="000000"/>
      </a:dk1>
      <a:lt1>
        <a:sysClr val="window" lastClr="FFFFFF"/>
      </a:lt1>
      <a:dk2>
        <a:srgbClr val="575757"/>
      </a:dk2>
      <a:lt2>
        <a:srgbClr val="C4C6C7"/>
      </a:lt2>
      <a:accent1>
        <a:srgbClr val="FFB600"/>
      </a:accent1>
      <a:accent2>
        <a:srgbClr val="FEDB93"/>
      </a:accent2>
      <a:accent3>
        <a:srgbClr val="2CCCD3"/>
      </a:accent3>
      <a:accent4>
        <a:srgbClr val="95E5E9"/>
      </a:accent4>
      <a:accent5>
        <a:srgbClr val="E1690F"/>
      </a:accent5>
      <a:accent6>
        <a:srgbClr val="8A8D8F"/>
      </a:accent6>
      <a:hlink>
        <a:srgbClr val="0563C1"/>
      </a:hlink>
      <a:folHlink>
        <a:srgbClr val="954F72"/>
      </a:folHlink>
    </a:clrScheme>
    <a:fontScheme name="Personnalisé 5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662</Words>
  <Application>Microsoft Macintosh PowerPoint</Application>
  <PresentationFormat>Widescreen</PresentationFormat>
  <Paragraphs>32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Arial</vt:lpstr>
      <vt:lpstr>Avenir LT Pro 45 Book</vt:lpstr>
      <vt:lpstr>Calibri</vt:lpstr>
      <vt:lpstr>Century Gothic</vt:lpstr>
      <vt:lpstr>Cera Pro</vt:lpstr>
      <vt:lpstr>HelveticaNeueLT Pro 35 Th</vt:lpstr>
      <vt:lpstr>Quattrocento Sans</vt:lpstr>
      <vt:lpstr>Segoe UI</vt:lpstr>
      <vt:lpstr>Segoe UI Light</vt:lpstr>
      <vt:lpstr>Segoe UI Semibold</vt:lpstr>
      <vt:lpstr>Segoe UI Semilight</vt:lpstr>
      <vt:lpstr>Source Sans Pro</vt:lpstr>
      <vt:lpstr>PHOTODERM // Générique + Titres</vt:lpstr>
      <vt:lpstr>B2B ПОСТОВЕ</vt:lpstr>
      <vt:lpstr>Static post</vt:lpstr>
      <vt:lpstr>Carrousel</vt:lpstr>
      <vt:lpstr>Story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KHIN Sophany</dc:creator>
  <cp:lastModifiedBy>Emiliya Angelova</cp:lastModifiedBy>
  <cp:revision>6</cp:revision>
  <dcterms:created xsi:type="dcterms:W3CDTF">2022-12-23T09:27:32Z</dcterms:created>
  <dcterms:modified xsi:type="dcterms:W3CDTF">2023-10-16T15:15:55Z</dcterms:modified>
</cp:coreProperties>
</file>