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0279975" cy="42808525"/>
  <p:notesSz cx="6858000" cy="9144000"/>
  <p:custDataLst>
    <p:tags r:id="rId4"/>
  </p:custDataLst>
  <p:defaultTextStyle>
    <a:defPPr>
      <a:defRPr lang="fr-FR"/>
    </a:defPPr>
    <a:lvl1pPr marL="0" algn="l" defTabSz="3508187" rtl="0" eaLnBrk="1" latinLnBrk="0" hangingPunct="1">
      <a:defRPr sz="6906" kern="1200">
        <a:solidFill>
          <a:schemeClr val="tx1"/>
        </a:solidFill>
        <a:latin typeface="+mn-lt"/>
        <a:ea typeface="+mn-ea"/>
        <a:cs typeface="+mn-cs"/>
      </a:defRPr>
    </a:lvl1pPr>
    <a:lvl2pPr marL="1754094" algn="l" defTabSz="3508187" rtl="0" eaLnBrk="1" latinLnBrk="0" hangingPunct="1">
      <a:defRPr sz="6906" kern="1200">
        <a:solidFill>
          <a:schemeClr val="tx1"/>
        </a:solidFill>
        <a:latin typeface="+mn-lt"/>
        <a:ea typeface="+mn-ea"/>
        <a:cs typeface="+mn-cs"/>
      </a:defRPr>
    </a:lvl2pPr>
    <a:lvl3pPr marL="3508187" algn="l" defTabSz="3508187" rtl="0" eaLnBrk="1" latinLnBrk="0" hangingPunct="1">
      <a:defRPr sz="6906" kern="1200">
        <a:solidFill>
          <a:schemeClr val="tx1"/>
        </a:solidFill>
        <a:latin typeface="+mn-lt"/>
        <a:ea typeface="+mn-ea"/>
        <a:cs typeface="+mn-cs"/>
      </a:defRPr>
    </a:lvl3pPr>
    <a:lvl4pPr marL="5262281" algn="l" defTabSz="3508187" rtl="0" eaLnBrk="1" latinLnBrk="0" hangingPunct="1">
      <a:defRPr sz="6906" kern="1200">
        <a:solidFill>
          <a:schemeClr val="tx1"/>
        </a:solidFill>
        <a:latin typeface="+mn-lt"/>
        <a:ea typeface="+mn-ea"/>
        <a:cs typeface="+mn-cs"/>
      </a:defRPr>
    </a:lvl4pPr>
    <a:lvl5pPr marL="7016374" algn="l" defTabSz="3508187" rtl="0" eaLnBrk="1" latinLnBrk="0" hangingPunct="1">
      <a:defRPr sz="6906" kern="1200">
        <a:solidFill>
          <a:schemeClr val="tx1"/>
        </a:solidFill>
        <a:latin typeface="+mn-lt"/>
        <a:ea typeface="+mn-ea"/>
        <a:cs typeface="+mn-cs"/>
      </a:defRPr>
    </a:lvl5pPr>
    <a:lvl6pPr marL="8770468" algn="l" defTabSz="3508187" rtl="0" eaLnBrk="1" latinLnBrk="0" hangingPunct="1">
      <a:defRPr sz="6906" kern="1200">
        <a:solidFill>
          <a:schemeClr val="tx1"/>
        </a:solidFill>
        <a:latin typeface="+mn-lt"/>
        <a:ea typeface="+mn-ea"/>
        <a:cs typeface="+mn-cs"/>
      </a:defRPr>
    </a:lvl6pPr>
    <a:lvl7pPr marL="10524561" algn="l" defTabSz="3508187" rtl="0" eaLnBrk="1" latinLnBrk="0" hangingPunct="1">
      <a:defRPr sz="6906" kern="1200">
        <a:solidFill>
          <a:schemeClr val="tx1"/>
        </a:solidFill>
        <a:latin typeface="+mn-lt"/>
        <a:ea typeface="+mn-ea"/>
        <a:cs typeface="+mn-cs"/>
      </a:defRPr>
    </a:lvl7pPr>
    <a:lvl8pPr marL="12278655" algn="l" defTabSz="3508187" rtl="0" eaLnBrk="1" latinLnBrk="0" hangingPunct="1">
      <a:defRPr sz="6906" kern="1200">
        <a:solidFill>
          <a:schemeClr val="tx1"/>
        </a:solidFill>
        <a:latin typeface="+mn-lt"/>
        <a:ea typeface="+mn-ea"/>
        <a:cs typeface="+mn-cs"/>
      </a:defRPr>
    </a:lvl8pPr>
    <a:lvl9pPr marL="14032748" algn="l" defTabSz="3508187" rtl="0" eaLnBrk="1" latinLnBrk="0" hangingPunct="1">
      <a:defRPr sz="690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BB9C71-23BB-5DE8-C909-DFEB0E038919}" name="CHAVAGNAC Marlène" initials="MC" userId="S::marlene.chavagnac@naos.com::d13b13b3-387b-4803-99d6-6fc28b0f2518" providerId="AD"/>
  <p188:author id="{9FBE7A9B-EEF2-D289-0690-AFA17BB6B700}" name="GRAIZEAU Christelle" initials="GC" userId="S::christelle.graizeau@naos.com::2954ab00-e9a5-4b12-854c-5e8d1f57d6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812C06-0CE2-4275-A76D-0E3BE5E1846E}" v="21" dt="2023-06-28T07:36:45.6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7" d="100"/>
          <a:sy n="17" d="100"/>
        </p:scale>
        <p:origin x="316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microsoft.com/office/2018/10/relationships/authors" Target="author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tags" Target="tags/tag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VAGNAC Marlène" userId="d13b13b3-387b-4803-99d6-6fc28b0f2518" providerId="ADAL" clId="{2A812C06-0CE2-4275-A76D-0E3BE5E1846E}"/>
    <pc:docChg chg="modSld">
      <pc:chgData name="CHAVAGNAC Marlène" userId="d13b13b3-387b-4803-99d6-6fc28b0f2518" providerId="ADAL" clId="{2A812C06-0CE2-4275-A76D-0E3BE5E1846E}" dt="2023-06-28T07:36:45.655" v="91" actId="1076"/>
      <pc:docMkLst>
        <pc:docMk/>
      </pc:docMkLst>
      <pc:sldChg chg="modSp mod">
        <pc:chgData name="CHAVAGNAC Marlène" userId="d13b13b3-387b-4803-99d6-6fc28b0f2518" providerId="ADAL" clId="{2A812C06-0CE2-4275-A76D-0E3BE5E1846E}" dt="2023-06-28T07:36:45.655" v="91" actId="1076"/>
        <pc:sldMkLst>
          <pc:docMk/>
          <pc:sldMk cId="2985452720" sldId="256"/>
        </pc:sldMkLst>
        <pc:spChg chg="mod">
          <ac:chgData name="CHAVAGNAC Marlène" userId="d13b13b3-387b-4803-99d6-6fc28b0f2518" providerId="ADAL" clId="{2A812C06-0CE2-4275-A76D-0E3BE5E1846E}" dt="2023-06-28T07:34:25.581" v="69" actId="1076"/>
          <ac:spMkLst>
            <pc:docMk/>
            <pc:sldMk cId="2985452720" sldId="256"/>
            <ac:spMk id="3" creationId="{A76E7BA5-3B31-6337-43D3-B298F000278A}"/>
          </ac:spMkLst>
        </pc:spChg>
        <pc:spChg chg="mod">
          <ac:chgData name="CHAVAGNAC Marlène" userId="d13b13b3-387b-4803-99d6-6fc28b0f2518" providerId="ADAL" clId="{2A812C06-0CE2-4275-A76D-0E3BE5E1846E}" dt="2023-06-28T07:31:00.643" v="10" actId="14100"/>
          <ac:spMkLst>
            <pc:docMk/>
            <pc:sldMk cId="2985452720" sldId="256"/>
            <ac:spMk id="8" creationId="{10BDB4A9-ED60-B034-C360-0A2A3AD22908}"/>
          </ac:spMkLst>
        </pc:spChg>
        <pc:spChg chg="mod">
          <ac:chgData name="CHAVAGNAC Marlène" userId="d13b13b3-387b-4803-99d6-6fc28b0f2518" providerId="ADAL" clId="{2A812C06-0CE2-4275-A76D-0E3BE5E1846E}" dt="2023-06-28T07:31:13.204" v="13" actId="14100"/>
          <ac:spMkLst>
            <pc:docMk/>
            <pc:sldMk cId="2985452720" sldId="256"/>
            <ac:spMk id="9" creationId="{863C7B69-6DFC-92F9-0BA5-497B6C0DFD29}"/>
          </ac:spMkLst>
        </pc:spChg>
        <pc:spChg chg="mod">
          <ac:chgData name="CHAVAGNAC Marlène" userId="d13b13b3-387b-4803-99d6-6fc28b0f2518" providerId="ADAL" clId="{2A812C06-0CE2-4275-A76D-0E3BE5E1846E}" dt="2023-06-28T07:30:57.003" v="9" actId="14100"/>
          <ac:spMkLst>
            <pc:docMk/>
            <pc:sldMk cId="2985452720" sldId="256"/>
            <ac:spMk id="10" creationId="{B0BCA144-A04A-2D4E-CFE5-6A2613AA09FE}"/>
          </ac:spMkLst>
        </pc:spChg>
        <pc:spChg chg="mod">
          <ac:chgData name="CHAVAGNAC Marlène" userId="d13b13b3-387b-4803-99d6-6fc28b0f2518" providerId="ADAL" clId="{2A812C06-0CE2-4275-A76D-0E3BE5E1846E}" dt="2023-06-28T07:30:23.429" v="6" actId="1036"/>
          <ac:spMkLst>
            <pc:docMk/>
            <pc:sldMk cId="2985452720" sldId="256"/>
            <ac:spMk id="12" creationId="{C19BB719-C4B7-BE68-864D-4574FB787C60}"/>
          </ac:spMkLst>
        </pc:spChg>
        <pc:spChg chg="mod">
          <ac:chgData name="CHAVAGNAC Marlène" userId="d13b13b3-387b-4803-99d6-6fc28b0f2518" providerId="ADAL" clId="{2A812C06-0CE2-4275-A76D-0E3BE5E1846E}" dt="2023-06-28T07:31:09.483" v="12" actId="14100"/>
          <ac:spMkLst>
            <pc:docMk/>
            <pc:sldMk cId="2985452720" sldId="256"/>
            <ac:spMk id="13" creationId="{0FFA0B85-36ED-3EC7-4F08-5BB92B784F7D}"/>
          </ac:spMkLst>
        </pc:spChg>
        <pc:spChg chg="mod">
          <ac:chgData name="CHAVAGNAC Marlène" userId="d13b13b3-387b-4803-99d6-6fc28b0f2518" providerId="ADAL" clId="{2A812C06-0CE2-4275-A76D-0E3BE5E1846E}" dt="2023-06-28T07:30:18.773" v="4" actId="1036"/>
          <ac:spMkLst>
            <pc:docMk/>
            <pc:sldMk cId="2985452720" sldId="256"/>
            <ac:spMk id="15" creationId="{D07142F8-DB22-CBA1-6290-AD4E54321965}"/>
          </ac:spMkLst>
        </pc:spChg>
        <pc:spChg chg="mod">
          <ac:chgData name="CHAVAGNAC Marlène" userId="d13b13b3-387b-4803-99d6-6fc28b0f2518" providerId="ADAL" clId="{2A812C06-0CE2-4275-A76D-0E3BE5E1846E}" dt="2023-06-28T07:30:41.707" v="8" actId="14100"/>
          <ac:spMkLst>
            <pc:docMk/>
            <pc:sldMk cId="2985452720" sldId="256"/>
            <ac:spMk id="16" creationId="{CAA043BC-F5D8-23F4-58A2-037403D308BB}"/>
          </ac:spMkLst>
        </pc:spChg>
        <pc:spChg chg="mod">
          <ac:chgData name="CHAVAGNAC Marlène" userId="d13b13b3-387b-4803-99d6-6fc28b0f2518" providerId="ADAL" clId="{2A812C06-0CE2-4275-A76D-0E3BE5E1846E}" dt="2023-06-28T07:33:19.124" v="64" actId="20577"/>
          <ac:spMkLst>
            <pc:docMk/>
            <pc:sldMk cId="2985452720" sldId="256"/>
            <ac:spMk id="20" creationId="{9C750FBD-5F0F-C611-5FC4-1E1716877179}"/>
          </ac:spMkLst>
        </pc:spChg>
        <pc:spChg chg="mod">
          <ac:chgData name="CHAVAGNAC Marlène" userId="d13b13b3-387b-4803-99d6-6fc28b0f2518" providerId="ADAL" clId="{2A812C06-0CE2-4275-A76D-0E3BE5E1846E}" dt="2023-06-28T07:36:30.402" v="85" actId="1076"/>
          <ac:spMkLst>
            <pc:docMk/>
            <pc:sldMk cId="2985452720" sldId="256"/>
            <ac:spMk id="23" creationId="{C6FEDD23-F6F3-16B8-89D5-62C4E5971167}"/>
          </ac:spMkLst>
        </pc:spChg>
        <pc:spChg chg="mod">
          <ac:chgData name="CHAVAGNAC Marlène" userId="d13b13b3-387b-4803-99d6-6fc28b0f2518" providerId="ADAL" clId="{2A812C06-0CE2-4275-A76D-0E3BE5E1846E}" dt="2023-06-28T07:36:45.655" v="91" actId="1076"/>
          <ac:spMkLst>
            <pc:docMk/>
            <pc:sldMk cId="2985452720" sldId="256"/>
            <ac:spMk id="25" creationId="{B7F4EAC6-FF74-581A-3CC9-E909E1FD567B}"/>
          </ac:spMkLst>
        </pc:spChg>
        <pc:spChg chg="mod">
          <ac:chgData name="CHAVAGNAC Marlène" userId="d13b13b3-387b-4803-99d6-6fc28b0f2518" providerId="ADAL" clId="{2A812C06-0CE2-4275-A76D-0E3BE5E1846E}" dt="2023-06-28T07:34:30.559" v="70" actId="1076"/>
          <ac:spMkLst>
            <pc:docMk/>
            <pc:sldMk cId="2985452720" sldId="256"/>
            <ac:spMk id="33" creationId="{BD72B949-BE4B-398E-D859-6938B4DEED87}"/>
          </ac:spMkLst>
        </pc:spChg>
        <pc:spChg chg="mod">
          <ac:chgData name="CHAVAGNAC Marlène" userId="d13b13b3-387b-4803-99d6-6fc28b0f2518" providerId="ADAL" clId="{2A812C06-0CE2-4275-A76D-0E3BE5E1846E}" dt="2023-06-28T07:30:18.773" v="4" actId="1036"/>
          <ac:spMkLst>
            <pc:docMk/>
            <pc:sldMk cId="2985452720" sldId="256"/>
            <ac:spMk id="34" creationId="{81138186-E136-C73A-9369-8E00138628D0}"/>
          </ac:spMkLst>
        </pc:spChg>
        <pc:spChg chg="mod">
          <ac:chgData name="CHAVAGNAC Marlène" userId="d13b13b3-387b-4803-99d6-6fc28b0f2518" providerId="ADAL" clId="{2A812C06-0CE2-4275-A76D-0E3BE5E1846E}" dt="2023-06-28T07:30:18.773" v="4" actId="1036"/>
          <ac:spMkLst>
            <pc:docMk/>
            <pc:sldMk cId="2985452720" sldId="256"/>
            <ac:spMk id="35" creationId="{5139C85E-8872-76C1-BB5B-219B3DEC01E6}"/>
          </ac:spMkLst>
        </pc:spChg>
        <pc:spChg chg="mod">
          <ac:chgData name="CHAVAGNAC Marlène" userId="d13b13b3-387b-4803-99d6-6fc28b0f2518" providerId="ADAL" clId="{2A812C06-0CE2-4275-A76D-0E3BE5E1846E}" dt="2023-06-28T07:34:12.708" v="68" actId="1035"/>
          <ac:spMkLst>
            <pc:docMk/>
            <pc:sldMk cId="2985452720" sldId="256"/>
            <ac:spMk id="42" creationId="{311C7DD9-EE69-291B-2F53-CFF24FC39D1C}"/>
          </ac:spMkLst>
        </pc:spChg>
        <pc:spChg chg="mod">
          <ac:chgData name="CHAVAGNAC Marlène" userId="d13b13b3-387b-4803-99d6-6fc28b0f2518" providerId="ADAL" clId="{2A812C06-0CE2-4275-A76D-0E3BE5E1846E}" dt="2023-06-28T07:34:12.708" v="68" actId="1035"/>
          <ac:spMkLst>
            <pc:docMk/>
            <pc:sldMk cId="2985452720" sldId="256"/>
            <ac:spMk id="43" creationId="{0BAC09F9-9B15-C7F1-84BC-13723734897E}"/>
          </ac:spMkLst>
        </pc:spChg>
        <pc:spChg chg="mod">
          <ac:chgData name="CHAVAGNAC Marlène" userId="d13b13b3-387b-4803-99d6-6fc28b0f2518" providerId="ADAL" clId="{2A812C06-0CE2-4275-A76D-0E3BE5E1846E}" dt="2023-06-28T07:34:12.708" v="68" actId="1035"/>
          <ac:spMkLst>
            <pc:docMk/>
            <pc:sldMk cId="2985452720" sldId="256"/>
            <ac:spMk id="44" creationId="{1DF18A58-6E72-3B29-0301-941E10D583E4}"/>
          </ac:spMkLst>
        </pc:spChg>
        <pc:spChg chg="mod">
          <ac:chgData name="CHAVAGNAC Marlène" userId="d13b13b3-387b-4803-99d6-6fc28b0f2518" providerId="ADAL" clId="{2A812C06-0CE2-4275-A76D-0E3BE5E1846E}" dt="2023-06-28T07:34:12.708" v="68" actId="1035"/>
          <ac:spMkLst>
            <pc:docMk/>
            <pc:sldMk cId="2985452720" sldId="256"/>
            <ac:spMk id="45" creationId="{A377DBA1-7A79-07F6-1F06-AC36C0165186}"/>
          </ac:spMkLst>
        </pc:spChg>
        <pc:spChg chg="mod">
          <ac:chgData name="CHAVAGNAC Marlène" userId="d13b13b3-387b-4803-99d6-6fc28b0f2518" providerId="ADAL" clId="{2A812C06-0CE2-4275-A76D-0E3BE5E1846E}" dt="2023-06-28T07:34:12.708" v="68" actId="1035"/>
          <ac:spMkLst>
            <pc:docMk/>
            <pc:sldMk cId="2985452720" sldId="256"/>
            <ac:spMk id="46" creationId="{5856CC75-4FD4-5BB0-9CB1-3CD8F63AD7D1}"/>
          </ac:spMkLst>
        </pc:spChg>
        <pc:spChg chg="mod">
          <ac:chgData name="CHAVAGNAC Marlène" userId="d13b13b3-387b-4803-99d6-6fc28b0f2518" providerId="ADAL" clId="{2A812C06-0CE2-4275-A76D-0E3BE5E1846E}" dt="2023-06-28T07:34:12.708" v="68" actId="1035"/>
          <ac:spMkLst>
            <pc:docMk/>
            <pc:sldMk cId="2985452720" sldId="256"/>
            <ac:spMk id="47" creationId="{B86D0B93-1BD5-5BFE-AB37-1E2CB7B0D617}"/>
          </ac:spMkLst>
        </pc:spChg>
        <pc:spChg chg="mod">
          <ac:chgData name="CHAVAGNAC Marlène" userId="d13b13b3-387b-4803-99d6-6fc28b0f2518" providerId="ADAL" clId="{2A812C06-0CE2-4275-A76D-0E3BE5E1846E}" dt="2023-06-28T07:34:12.708" v="68" actId="1035"/>
          <ac:spMkLst>
            <pc:docMk/>
            <pc:sldMk cId="2985452720" sldId="256"/>
            <ac:spMk id="48" creationId="{B7E5BD89-3719-1547-70C1-5EBDE5034CBB}"/>
          </ac:spMkLst>
        </pc:spChg>
        <pc:grpChg chg="mod">
          <ac:chgData name="CHAVAGNAC Marlène" userId="d13b13b3-387b-4803-99d6-6fc28b0f2518" providerId="ADAL" clId="{2A812C06-0CE2-4275-A76D-0E3BE5E1846E}" dt="2023-06-28T07:30:32.735" v="7" actId="14100"/>
          <ac:grpSpMkLst>
            <pc:docMk/>
            <pc:sldMk cId="2985452720" sldId="256"/>
            <ac:grpSpMk id="14" creationId="{0ACCF91A-5E11-DAEE-96AD-F8B454167513}"/>
          </ac:grpSpMkLst>
        </pc:grpChg>
        <pc:grpChg chg="mod">
          <ac:chgData name="CHAVAGNAC Marlène" userId="d13b13b3-387b-4803-99d6-6fc28b0f2518" providerId="ADAL" clId="{2A812C06-0CE2-4275-A76D-0E3BE5E1846E}" dt="2023-06-28T07:36:25.809" v="84" actId="14100"/>
          <ac:grpSpMkLst>
            <pc:docMk/>
            <pc:sldMk cId="2985452720" sldId="256"/>
            <ac:grpSpMk id="21" creationId="{C328B4D3-4E4B-12A7-7AA0-88F5D034A61A}"/>
          </ac:grpSpMkLst>
        </pc:grpChg>
        <pc:picChg chg="mod">
          <ac:chgData name="CHAVAGNAC Marlène" userId="d13b13b3-387b-4803-99d6-6fc28b0f2518" providerId="ADAL" clId="{2A812C06-0CE2-4275-A76D-0E3BE5E1846E}" dt="2023-06-28T07:36:37.420" v="89" actId="1076"/>
          <ac:picMkLst>
            <pc:docMk/>
            <pc:sldMk cId="2985452720" sldId="256"/>
            <ac:picMk id="2" creationId="{92D0D7A9-E0C7-A76C-76E9-84179AD4A94B}"/>
          </ac:picMkLst>
        </pc:picChg>
        <pc:picChg chg="mod">
          <ac:chgData name="CHAVAGNAC Marlène" userId="d13b13b3-387b-4803-99d6-6fc28b0f2518" providerId="ADAL" clId="{2A812C06-0CE2-4275-A76D-0E3BE5E1846E}" dt="2023-06-28T07:36:43.335" v="90" actId="1076"/>
          <ac:picMkLst>
            <pc:docMk/>
            <pc:sldMk cId="2985452720" sldId="256"/>
            <ac:picMk id="26" creationId="{E8258228-8358-5D54-291D-45AEB4FC068D}"/>
          </ac:picMkLst>
        </pc:picChg>
        <pc:picChg chg="mod">
          <ac:chgData name="CHAVAGNAC Marlène" userId="d13b13b3-387b-4803-99d6-6fc28b0f2518" providerId="ADAL" clId="{2A812C06-0CE2-4275-A76D-0E3BE5E1846E}" dt="2023-06-28T07:34:12.708" v="68" actId="1035"/>
          <ac:picMkLst>
            <pc:docMk/>
            <pc:sldMk cId="2985452720" sldId="256"/>
            <ac:picMk id="40" creationId="{00A10114-4AFB-898C-23E1-D6275F9870A6}"/>
          </ac:picMkLst>
        </pc:picChg>
        <pc:picChg chg="mod">
          <ac:chgData name="CHAVAGNAC Marlène" userId="d13b13b3-387b-4803-99d6-6fc28b0f2518" providerId="ADAL" clId="{2A812C06-0CE2-4275-A76D-0E3BE5E1846E}" dt="2023-06-28T07:34:12.708" v="68" actId="1035"/>
          <ac:picMkLst>
            <pc:docMk/>
            <pc:sldMk cId="2985452720" sldId="256"/>
            <ac:picMk id="41" creationId="{0518FBAE-66EB-E7BF-8ED1-0BC88CC3A4D6}"/>
          </ac:picMkLst>
        </pc:picChg>
        <pc:picChg chg="mod">
          <ac:chgData name="CHAVAGNAC Marlène" userId="d13b13b3-387b-4803-99d6-6fc28b0f2518" providerId="ADAL" clId="{2A812C06-0CE2-4275-A76D-0E3BE5E1846E}" dt="2023-06-28T07:35:49.885" v="80" actId="1076"/>
          <ac:picMkLst>
            <pc:docMk/>
            <pc:sldMk cId="2985452720" sldId="256"/>
            <ac:picMk id="59" creationId="{5F6F07DC-70E2-415E-2AD7-E8F29CC8D27A}"/>
          </ac:picMkLst>
        </pc:picChg>
        <pc:picChg chg="mod">
          <ac:chgData name="CHAVAGNAC Marlène" userId="d13b13b3-387b-4803-99d6-6fc28b0f2518" providerId="ADAL" clId="{2A812C06-0CE2-4275-A76D-0E3BE5E1846E}" dt="2023-06-28T07:35:45.867" v="79" actId="1076"/>
          <ac:picMkLst>
            <pc:docMk/>
            <pc:sldMk cId="2985452720" sldId="256"/>
            <ac:picMk id="71" creationId="{15182213-8304-C130-7883-45DA4F00F4C8}"/>
          </ac:picMkLst>
        </pc:picChg>
        <pc:picChg chg="mod">
          <ac:chgData name="CHAVAGNAC Marlène" userId="d13b13b3-387b-4803-99d6-6fc28b0f2518" providerId="ADAL" clId="{2A812C06-0CE2-4275-A76D-0E3BE5E1846E}" dt="2023-06-28T07:34:25.581" v="69" actId="1076"/>
          <ac:picMkLst>
            <pc:docMk/>
            <pc:sldMk cId="2985452720" sldId="256"/>
            <ac:picMk id="73" creationId="{C54345BF-6ED8-42F3-84D6-288115C47FC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24E4F4-7881-4CEF-8A6E-F7A41A70E480}" type="datetimeFigureOut">
              <a:rPr lang="fr-FR" smtClean="0"/>
              <a:t>16/10/2024</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045102-7D44-4A80-AB1C-236980D902AE}" type="slidenum">
              <a:rPr lang="fr-FR" smtClean="0"/>
              <a:t>‹N°›</a:t>
            </a:fld>
            <a:endParaRPr lang="fr-FR"/>
          </a:p>
        </p:txBody>
      </p:sp>
    </p:spTree>
    <p:extLst>
      <p:ext uri="{BB962C8B-B14F-4D97-AF65-F5344CB8AC3E}">
        <p14:creationId xmlns:p14="http://schemas.microsoft.com/office/powerpoint/2010/main" val="29103605"/>
      </p:ext>
    </p:extLst>
  </p:cSld>
  <p:clrMap bg1="lt1" tx1="dk1" bg2="lt2" tx2="dk2" accent1="accent1" accent2="accent2" accent3="accent3" accent4="accent4" accent5="accent5" accent6="accent6" hlink="hlink" folHlink="folHlink"/>
  <p:notesStyle>
    <a:lvl1pPr marL="0" algn="l" defTabSz="3508187" rtl="0" eaLnBrk="1" latinLnBrk="0" hangingPunct="1">
      <a:defRPr sz="4604" kern="1200">
        <a:solidFill>
          <a:schemeClr val="tx1"/>
        </a:solidFill>
        <a:latin typeface="+mn-lt"/>
        <a:ea typeface="+mn-ea"/>
        <a:cs typeface="+mn-cs"/>
      </a:defRPr>
    </a:lvl1pPr>
    <a:lvl2pPr marL="1754094" algn="l" defTabSz="3508187" rtl="0" eaLnBrk="1" latinLnBrk="0" hangingPunct="1">
      <a:defRPr sz="4604" kern="1200">
        <a:solidFill>
          <a:schemeClr val="tx1"/>
        </a:solidFill>
        <a:latin typeface="+mn-lt"/>
        <a:ea typeface="+mn-ea"/>
        <a:cs typeface="+mn-cs"/>
      </a:defRPr>
    </a:lvl2pPr>
    <a:lvl3pPr marL="3508187" algn="l" defTabSz="3508187" rtl="0" eaLnBrk="1" latinLnBrk="0" hangingPunct="1">
      <a:defRPr sz="4604" kern="1200">
        <a:solidFill>
          <a:schemeClr val="tx1"/>
        </a:solidFill>
        <a:latin typeface="+mn-lt"/>
        <a:ea typeface="+mn-ea"/>
        <a:cs typeface="+mn-cs"/>
      </a:defRPr>
    </a:lvl3pPr>
    <a:lvl4pPr marL="5262281" algn="l" defTabSz="3508187" rtl="0" eaLnBrk="1" latinLnBrk="0" hangingPunct="1">
      <a:defRPr sz="4604" kern="1200">
        <a:solidFill>
          <a:schemeClr val="tx1"/>
        </a:solidFill>
        <a:latin typeface="+mn-lt"/>
        <a:ea typeface="+mn-ea"/>
        <a:cs typeface="+mn-cs"/>
      </a:defRPr>
    </a:lvl4pPr>
    <a:lvl5pPr marL="7016374" algn="l" defTabSz="3508187" rtl="0" eaLnBrk="1" latinLnBrk="0" hangingPunct="1">
      <a:defRPr sz="4604" kern="1200">
        <a:solidFill>
          <a:schemeClr val="tx1"/>
        </a:solidFill>
        <a:latin typeface="+mn-lt"/>
        <a:ea typeface="+mn-ea"/>
        <a:cs typeface="+mn-cs"/>
      </a:defRPr>
    </a:lvl5pPr>
    <a:lvl6pPr marL="8770468" algn="l" defTabSz="3508187" rtl="0" eaLnBrk="1" latinLnBrk="0" hangingPunct="1">
      <a:defRPr sz="4604" kern="1200">
        <a:solidFill>
          <a:schemeClr val="tx1"/>
        </a:solidFill>
        <a:latin typeface="+mn-lt"/>
        <a:ea typeface="+mn-ea"/>
        <a:cs typeface="+mn-cs"/>
      </a:defRPr>
    </a:lvl6pPr>
    <a:lvl7pPr marL="10524561" algn="l" defTabSz="3508187" rtl="0" eaLnBrk="1" latinLnBrk="0" hangingPunct="1">
      <a:defRPr sz="4604" kern="1200">
        <a:solidFill>
          <a:schemeClr val="tx1"/>
        </a:solidFill>
        <a:latin typeface="+mn-lt"/>
        <a:ea typeface="+mn-ea"/>
        <a:cs typeface="+mn-cs"/>
      </a:defRPr>
    </a:lvl7pPr>
    <a:lvl8pPr marL="12278655" algn="l" defTabSz="3508187" rtl="0" eaLnBrk="1" latinLnBrk="0" hangingPunct="1">
      <a:defRPr sz="4604" kern="1200">
        <a:solidFill>
          <a:schemeClr val="tx1"/>
        </a:solidFill>
        <a:latin typeface="+mn-lt"/>
        <a:ea typeface="+mn-ea"/>
        <a:cs typeface="+mn-cs"/>
      </a:defRPr>
    </a:lvl8pPr>
    <a:lvl9pPr marL="14032748" algn="l" defTabSz="3508187" rtl="0" eaLnBrk="1" latinLnBrk="0" hangingPunct="1">
      <a:defRPr sz="4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270497" y="13297707"/>
            <a:ext cx="25738990" cy="9177106"/>
          </a:xfrm>
        </p:spPr>
        <p:txBody>
          <a:bodyPr/>
          <a:lstStyle/>
          <a:p>
            <a:r>
              <a:rPr lang="fr-FR"/>
              <a:t>Modifiez le style du titre</a:t>
            </a:r>
          </a:p>
        </p:txBody>
      </p:sp>
      <p:sp>
        <p:nvSpPr>
          <p:cNvPr id="3" name="Sous-titre 2"/>
          <p:cNvSpPr>
            <a:spLocks noGrp="1"/>
          </p:cNvSpPr>
          <p:nvPr>
            <p:ph type="subTitle" idx="1"/>
          </p:nvPr>
        </p:nvSpPr>
        <p:spPr>
          <a:xfrm>
            <a:off x="4542113" y="24259065"/>
            <a:ext cx="21195757" cy="10938909"/>
          </a:xfrm>
        </p:spPr>
        <p:txBody>
          <a:bodyPr/>
          <a:lstStyle>
            <a:lvl1pPr marL="0" indent="0" algn="ctr">
              <a:buNone/>
              <a:defRPr>
                <a:solidFill>
                  <a:schemeClr val="tx1">
                    <a:tint val="75000"/>
                  </a:schemeClr>
                </a:solidFill>
              </a:defRPr>
            </a:lvl1pPr>
            <a:lvl2pPr marL="29140" indent="0" algn="ctr">
              <a:buNone/>
              <a:defRPr>
                <a:solidFill>
                  <a:schemeClr val="tx1">
                    <a:tint val="75000"/>
                  </a:schemeClr>
                </a:solidFill>
              </a:defRPr>
            </a:lvl2pPr>
            <a:lvl3pPr marL="58281" indent="0" algn="ctr">
              <a:buNone/>
              <a:defRPr>
                <a:solidFill>
                  <a:schemeClr val="tx1">
                    <a:tint val="75000"/>
                  </a:schemeClr>
                </a:solidFill>
              </a:defRPr>
            </a:lvl3pPr>
            <a:lvl4pPr marL="87421" indent="0" algn="ctr">
              <a:buNone/>
              <a:defRPr>
                <a:solidFill>
                  <a:schemeClr val="tx1">
                    <a:tint val="75000"/>
                  </a:schemeClr>
                </a:solidFill>
              </a:defRPr>
            </a:lvl4pPr>
            <a:lvl5pPr marL="116561" indent="0" algn="ctr">
              <a:buNone/>
              <a:defRPr>
                <a:solidFill>
                  <a:schemeClr val="tx1">
                    <a:tint val="75000"/>
                  </a:schemeClr>
                </a:solidFill>
              </a:defRPr>
            </a:lvl5pPr>
            <a:lvl6pPr marL="145702" indent="0" algn="ctr">
              <a:buNone/>
              <a:defRPr>
                <a:solidFill>
                  <a:schemeClr val="tx1">
                    <a:tint val="75000"/>
                  </a:schemeClr>
                </a:solidFill>
              </a:defRPr>
            </a:lvl6pPr>
            <a:lvl7pPr marL="174842" indent="0" algn="ctr">
              <a:buNone/>
              <a:defRPr>
                <a:solidFill>
                  <a:schemeClr val="tx1">
                    <a:tint val="75000"/>
                  </a:schemeClr>
                </a:solidFill>
              </a:defRPr>
            </a:lvl7pPr>
            <a:lvl8pPr marL="203983" indent="0" algn="ctr">
              <a:buNone/>
              <a:defRPr>
                <a:solidFill>
                  <a:schemeClr val="tx1">
                    <a:tint val="75000"/>
                  </a:schemeClr>
                </a:solidFill>
              </a:defRPr>
            </a:lvl8pPr>
            <a:lvl9pPr marL="233123" indent="0" algn="ctr">
              <a:buNone/>
              <a:defRPr>
                <a:solidFill>
                  <a:schemeClr val="tx1">
                    <a:tint val="75000"/>
                  </a:schemeClr>
                </a:solidFill>
              </a:defRPr>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8C08060-0480-02CE-45AD-6B0EEE834B90}"/>
              </a:ext>
            </a:extLst>
          </p:cNvPr>
          <p:cNvSpPr>
            <a:spLocks noGrp="1"/>
          </p:cNvSpPr>
          <p:nvPr>
            <p:ph type="dt" sz="half" idx="10"/>
          </p:nvPr>
        </p:nvSpPr>
        <p:spPr/>
        <p:txBody>
          <a:bodyPr/>
          <a:lstStyle>
            <a:lvl1pPr>
              <a:defRPr/>
            </a:lvl1pPr>
          </a:lstStyle>
          <a:p>
            <a:pPr>
              <a:defRPr/>
            </a:pPr>
            <a:fld id="{AF678828-6EA6-490B-9166-2C6BCCC5766E}" type="datetimeFigureOut">
              <a:rPr lang="fr-FR"/>
              <a:pPr>
                <a:defRPr/>
              </a:pPr>
              <a:t>16/10/2024</a:t>
            </a:fld>
            <a:endParaRPr lang="fr-FR"/>
          </a:p>
        </p:txBody>
      </p:sp>
      <p:sp>
        <p:nvSpPr>
          <p:cNvPr id="5" name="Espace réservé du pied de page 4">
            <a:extLst>
              <a:ext uri="{FF2B5EF4-FFF2-40B4-BE49-F238E27FC236}">
                <a16:creationId xmlns:a16="http://schemas.microsoft.com/office/drawing/2014/main" id="{C7FD2A08-5190-C36E-8915-217AE94D943E}"/>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59F85B23-6253-7E71-7BB7-C1EA156EBD4E}"/>
              </a:ext>
            </a:extLst>
          </p:cNvPr>
          <p:cNvSpPr>
            <a:spLocks noGrp="1"/>
          </p:cNvSpPr>
          <p:nvPr>
            <p:ph type="sldNum" sz="quarter" idx="12"/>
          </p:nvPr>
        </p:nvSpPr>
        <p:spPr/>
        <p:txBody>
          <a:bodyPr/>
          <a:lstStyle>
            <a:lvl1pPr>
              <a:defRPr/>
            </a:lvl1pPr>
          </a:lstStyle>
          <a:p>
            <a:pPr>
              <a:defRPr/>
            </a:pPr>
            <a:fld id="{7453ED46-0229-4DF7-B9C7-BA2FFA42163C}" type="slidenum">
              <a:rPr lang="fr-FR" altLang="fr-FR"/>
              <a:pPr>
                <a:defRPr/>
              </a:pPr>
              <a:t>‹N°›</a:t>
            </a:fld>
            <a:endParaRPr lang="fr-FR" altLang="fr-FR"/>
          </a:p>
        </p:txBody>
      </p:sp>
    </p:spTree>
    <p:extLst>
      <p:ext uri="{BB962C8B-B14F-4D97-AF65-F5344CB8AC3E}">
        <p14:creationId xmlns:p14="http://schemas.microsoft.com/office/powerpoint/2010/main" val="361745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66A3E3A-6CB1-E248-3D04-71B82EE1FFBE}"/>
              </a:ext>
            </a:extLst>
          </p:cNvPr>
          <p:cNvSpPr>
            <a:spLocks noGrp="1"/>
          </p:cNvSpPr>
          <p:nvPr>
            <p:ph type="dt" sz="half" idx="10"/>
          </p:nvPr>
        </p:nvSpPr>
        <p:spPr/>
        <p:txBody>
          <a:bodyPr/>
          <a:lstStyle>
            <a:lvl1pPr>
              <a:defRPr/>
            </a:lvl1pPr>
          </a:lstStyle>
          <a:p>
            <a:pPr>
              <a:defRPr/>
            </a:pPr>
            <a:fld id="{652A7622-185D-48D9-923E-AA68A7E6A2C4}" type="datetimeFigureOut">
              <a:rPr lang="fr-FR"/>
              <a:pPr>
                <a:defRPr/>
              </a:pPr>
              <a:t>16/10/2024</a:t>
            </a:fld>
            <a:endParaRPr lang="fr-FR"/>
          </a:p>
        </p:txBody>
      </p:sp>
      <p:sp>
        <p:nvSpPr>
          <p:cNvPr id="5" name="Espace réservé du pied de page 4">
            <a:extLst>
              <a:ext uri="{FF2B5EF4-FFF2-40B4-BE49-F238E27FC236}">
                <a16:creationId xmlns:a16="http://schemas.microsoft.com/office/drawing/2014/main" id="{0E3507BB-E019-76DB-D458-2CC08152178B}"/>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4348E303-CA80-C6AF-EF1E-60C0136AE36B}"/>
              </a:ext>
            </a:extLst>
          </p:cNvPr>
          <p:cNvSpPr>
            <a:spLocks noGrp="1"/>
          </p:cNvSpPr>
          <p:nvPr>
            <p:ph type="sldNum" sz="quarter" idx="12"/>
          </p:nvPr>
        </p:nvSpPr>
        <p:spPr/>
        <p:txBody>
          <a:bodyPr/>
          <a:lstStyle>
            <a:lvl1pPr>
              <a:defRPr/>
            </a:lvl1pPr>
          </a:lstStyle>
          <a:p>
            <a:pPr>
              <a:defRPr/>
            </a:pPr>
            <a:fld id="{3976D993-D932-4272-A4E2-2A6B0238A85E}" type="slidenum">
              <a:rPr lang="fr-FR" altLang="fr-FR"/>
              <a:pPr>
                <a:defRPr/>
              </a:pPr>
              <a:t>‹N°›</a:t>
            </a:fld>
            <a:endParaRPr lang="fr-FR" altLang="fr-FR"/>
          </a:p>
        </p:txBody>
      </p:sp>
    </p:spTree>
    <p:extLst>
      <p:ext uri="{BB962C8B-B14F-4D97-AF65-F5344CB8AC3E}">
        <p14:creationId xmlns:p14="http://schemas.microsoft.com/office/powerpoint/2010/main" val="1608933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21953713" y="1714676"/>
            <a:ext cx="6812601" cy="3652662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1513665" y="1714676"/>
            <a:ext cx="20332253" cy="3652662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9498327-5595-F191-F050-D36C7A478B44}"/>
              </a:ext>
            </a:extLst>
          </p:cNvPr>
          <p:cNvSpPr>
            <a:spLocks noGrp="1"/>
          </p:cNvSpPr>
          <p:nvPr>
            <p:ph type="dt" sz="half" idx="10"/>
          </p:nvPr>
        </p:nvSpPr>
        <p:spPr/>
        <p:txBody>
          <a:bodyPr/>
          <a:lstStyle>
            <a:lvl1pPr>
              <a:defRPr/>
            </a:lvl1pPr>
          </a:lstStyle>
          <a:p>
            <a:pPr>
              <a:defRPr/>
            </a:pPr>
            <a:fld id="{5967E978-8578-4758-A8C0-14E0082096F9}" type="datetimeFigureOut">
              <a:rPr lang="fr-FR"/>
              <a:pPr>
                <a:defRPr/>
              </a:pPr>
              <a:t>16/10/2024</a:t>
            </a:fld>
            <a:endParaRPr lang="fr-FR"/>
          </a:p>
        </p:txBody>
      </p:sp>
      <p:sp>
        <p:nvSpPr>
          <p:cNvPr id="5" name="Espace réservé du pied de page 4">
            <a:extLst>
              <a:ext uri="{FF2B5EF4-FFF2-40B4-BE49-F238E27FC236}">
                <a16:creationId xmlns:a16="http://schemas.microsoft.com/office/drawing/2014/main" id="{88073DA9-C489-C949-FAA0-5FFDE61BB734}"/>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B22C72C2-F5EC-E2DB-1176-1913E4DC141E}"/>
              </a:ext>
            </a:extLst>
          </p:cNvPr>
          <p:cNvSpPr>
            <a:spLocks noGrp="1"/>
          </p:cNvSpPr>
          <p:nvPr>
            <p:ph type="sldNum" sz="quarter" idx="12"/>
          </p:nvPr>
        </p:nvSpPr>
        <p:spPr/>
        <p:txBody>
          <a:bodyPr/>
          <a:lstStyle>
            <a:lvl1pPr>
              <a:defRPr/>
            </a:lvl1pPr>
          </a:lstStyle>
          <a:p>
            <a:pPr>
              <a:defRPr/>
            </a:pPr>
            <a:fld id="{2EFB58A3-7F53-48B1-A931-6A4E3147B182}" type="slidenum">
              <a:rPr lang="fr-FR" altLang="fr-FR"/>
              <a:pPr>
                <a:defRPr/>
              </a:pPr>
              <a:t>‹N°›</a:t>
            </a:fld>
            <a:endParaRPr lang="fr-FR" altLang="fr-FR"/>
          </a:p>
        </p:txBody>
      </p:sp>
    </p:spTree>
    <p:extLst>
      <p:ext uri="{BB962C8B-B14F-4D97-AF65-F5344CB8AC3E}">
        <p14:creationId xmlns:p14="http://schemas.microsoft.com/office/powerpoint/2010/main" val="4234496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3DEDA0F-48B2-ABAA-6747-60AEA0E336BF}"/>
              </a:ext>
            </a:extLst>
          </p:cNvPr>
          <p:cNvSpPr>
            <a:spLocks noGrp="1"/>
          </p:cNvSpPr>
          <p:nvPr>
            <p:ph type="dt" sz="half" idx="10"/>
          </p:nvPr>
        </p:nvSpPr>
        <p:spPr/>
        <p:txBody>
          <a:bodyPr/>
          <a:lstStyle>
            <a:lvl1pPr>
              <a:defRPr/>
            </a:lvl1pPr>
          </a:lstStyle>
          <a:p>
            <a:pPr>
              <a:defRPr/>
            </a:pPr>
            <a:fld id="{2ACBB083-7B45-42E8-9CD3-EDE3DEFBC155}" type="datetimeFigureOut">
              <a:rPr lang="fr-FR"/>
              <a:pPr>
                <a:defRPr/>
              </a:pPr>
              <a:t>16/10/2024</a:t>
            </a:fld>
            <a:endParaRPr lang="fr-FR"/>
          </a:p>
        </p:txBody>
      </p:sp>
      <p:sp>
        <p:nvSpPr>
          <p:cNvPr id="5" name="Espace réservé du pied de page 4">
            <a:extLst>
              <a:ext uri="{FF2B5EF4-FFF2-40B4-BE49-F238E27FC236}">
                <a16:creationId xmlns:a16="http://schemas.microsoft.com/office/drawing/2014/main" id="{D5AC3BF8-5E2F-C76C-4B9D-5937BEDDBB9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C958CE9-8901-893D-1CB2-7AA746349678}"/>
              </a:ext>
            </a:extLst>
          </p:cNvPr>
          <p:cNvSpPr>
            <a:spLocks noGrp="1"/>
          </p:cNvSpPr>
          <p:nvPr>
            <p:ph type="sldNum" sz="quarter" idx="12"/>
          </p:nvPr>
        </p:nvSpPr>
        <p:spPr/>
        <p:txBody>
          <a:bodyPr/>
          <a:lstStyle>
            <a:lvl1pPr>
              <a:defRPr/>
            </a:lvl1pPr>
          </a:lstStyle>
          <a:p>
            <a:pPr>
              <a:defRPr/>
            </a:pPr>
            <a:fld id="{26824B36-DEF4-46C5-BF25-F707AE50D51B}" type="slidenum">
              <a:rPr lang="fr-FR" altLang="fr-FR"/>
              <a:pPr>
                <a:defRPr/>
              </a:pPr>
              <a:t>‹N°›</a:t>
            </a:fld>
            <a:endParaRPr lang="fr-FR" altLang="fr-FR"/>
          </a:p>
        </p:txBody>
      </p:sp>
    </p:spTree>
    <p:extLst>
      <p:ext uri="{BB962C8B-B14F-4D97-AF65-F5344CB8AC3E}">
        <p14:creationId xmlns:p14="http://schemas.microsoft.com/office/powerpoint/2010/main" val="304871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391767" y="27508868"/>
            <a:ext cx="25737868" cy="8501555"/>
          </a:xfrm>
        </p:spPr>
        <p:txBody>
          <a:bodyPr anchor="t"/>
          <a:lstStyle>
            <a:lvl1pPr algn="l">
              <a:defRPr sz="255" b="1" cap="all"/>
            </a:lvl1pPr>
          </a:lstStyle>
          <a:p>
            <a:r>
              <a:rPr lang="fr-FR"/>
              <a:t>Modifiez le style du titre</a:t>
            </a:r>
          </a:p>
        </p:txBody>
      </p:sp>
      <p:sp>
        <p:nvSpPr>
          <p:cNvPr id="3" name="Espace réservé du texte 2"/>
          <p:cNvSpPr>
            <a:spLocks noGrp="1"/>
          </p:cNvSpPr>
          <p:nvPr>
            <p:ph type="body" idx="1"/>
          </p:nvPr>
        </p:nvSpPr>
        <p:spPr>
          <a:xfrm>
            <a:off x="2391767" y="18143237"/>
            <a:ext cx="25737868" cy="9365629"/>
          </a:xfrm>
        </p:spPr>
        <p:txBody>
          <a:bodyPr anchor="b"/>
          <a:lstStyle>
            <a:lvl1pPr marL="0" indent="0">
              <a:buNone/>
              <a:defRPr sz="128">
                <a:solidFill>
                  <a:schemeClr val="tx1">
                    <a:tint val="75000"/>
                  </a:schemeClr>
                </a:solidFill>
              </a:defRPr>
            </a:lvl1pPr>
            <a:lvl2pPr marL="29140" indent="0">
              <a:buNone/>
              <a:defRPr sz="115">
                <a:solidFill>
                  <a:schemeClr val="tx1">
                    <a:tint val="75000"/>
                  </a:schemeClr>
                </a:solidFill>
              </a:defRPr>
            </a:lvl2pPr>
            <a:lvl3pPr marL="58281" indent="0">
              <a:buNone/>
              <a:defRPr sz="102">
                <a:solidFill>
                  <a:schemeClr val="tx1">
                    <a:tint val="75000"/>
                  </a:schemeClr>
                </a:solidFill>
              </a:defRPr>
            </a:lvl3pPr>
            <a:lvl4pPr marL="87421" indent="0">
              <a:buNone/>
              <a:defRPr sz="100">
                <a:solidFill>
                  <a:schemeClr val="tx1">
                    <a:tint val="75000"/>
                  </a:schemeClr>
                </a:solidFill>
              </a:defRPr>
            </a:lvl4pPr>
            <a:lvl5pPr marL="116561" indent="0">
              <a:buNone/>
              <a:defRPr sz="100">
                <a:solidFill>
                  <a:schemeClr val="tx1">
                    <a:tint val="75000"/>
                  </a:schemeClr>
                </a:solidFill>
              </a:defRPr>
            </a:lvl5pPr>
            <a:lvl6pPr marL="145702" indent="0">
              <a:buNone/>
              <a:defRPr sz="100">
                <a:solidFill>
                  <a:schemeClr val="tx1">
                    <a:tint val="75000"/>
                  </a:schemeClr>
                </a:solidFill>
              </a:defRPr>
            </a:lvl6pPr>
            <a:lvl7pPr marL="174842" indent="0">
              <a:buNone/>
              <a:defRPr sz="100">
                <a:solidFill>
                  <a:schemeClr val="tx1">
                    <a:tint val="75000"/>
                  </a:schemeClr>
                </a:solidFill>
              </a:defRPr>
            </a:lvl7pPr>
            <a:lvl8pPr marL="203983" indent="0">
              <a:buNone/>
              <a:defRPr sz="100">
                <a:solidFill>
                  <a:schemeClr val="tx1">
                    <a:tint val="75000"/>
                  </a:schemeClr>
                </a:solidFill>
              </a:defRPr>
            </a:lvl8pPr>
            <a:lvl9pPr marL="233123" indent="0">
              <a:buNone/>
              <a:defRPr sz="100">
                <a:solidFill>
                  <a:schemeClr val="tx1">
                    <a:tint val="75000"/>
                  </a:schemeClr>
                </a:solidFill>
              </a:defRPr>
            </a:lvl9pPr>
          </a:lstStyle>
          <a:p>
            <a:pPr lvl="0"/>
            <a:r>
              <a:rPr lang="fr-FR"/>
              <a:t>Modifiez les styles du texte du masque</a:t>
            </a:r>
          </a:p>
        </p:txBody>
      </p:sp>
      <p:sp>
        <p:nvSpPr>
          <p:cNvPr id="4" name="Espace réservé de la date 3">
            <a:extLst>
              <a:ext uri="{FF2B5EF4-FFF2-40B4-BE49-F238E27FC236}">
                <a16:creationId xmlns:a16="http://schemas.microsoft.com/office/drawing/2014/main" id="{7F9A7820-1944-3E50-1C3E-835CA19E1D1F}"/>
              </a:ext>
            </a:extLst>
          </p:cNvPr>
          <p:cNvSpPr>
            <a:spLocks noGrp="1"/>
          </p:cNvSpPr>
          <p:nvPr>
            <p:ph type="dt" sz="half" idx="10"/>
          </p:nvPr>
        </p:nvSpPr>
        <p:spPr/>
        <p:txBody>
          <a:bodyPr/>
          <a:lstStyle>
            <a:lvl1pPr>
              <a:defRPr/>
            </a:lvl1pPr>
          </a:lstStyle>
          <a:p>
            <a:pPr>
              <a:defRPr/>
            </a:pPr>
            <a:fld id="{469A84B8-9785-41D0-B048-D7F3863DF309}" type="datetimeFigureOut">
              <a:rPr lang="fr-FR"/>
              <a:pPr>
                <a:defRPr/>
              </a:pPr>
              <a:t>16/10/2024</a:t>
            </a:fld>
            <a:endParaRPr lang="fr-FR"/>
          </a:p>
        </p:txBody>
      </p:sp>
      <p:sp>
        <p:nvSpPr>
          <p:cNvPr id="5" name="Espace réservé du pied de page 4">
            <a:extLst>
              <a:ext uri="{FF2B5EF4-FFF2-40B4-BE49-F238E27FC236}">
                <a16:creationId xmlns:a16="http://schemas.microsoft.com/office/drawing/2014/main" id="{E943C2AE-7142-6AA6-8B36-E01B73406E9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454F7F45-A688-63C8-C936-AF69A7A7965B}"/>
              </a:ext>
            </a:extLst>
          </p:cNvPr>
          <p:cNvSpPr>
            <a:spLocks noGrp="1"/>
          </p:cNvSpPr>
          <p:nvPr>
            <p:ph type="sldNum" sz="quarter" idx="12"/>
          </p:nvPr>
        </p:nvSpPr>
        <p:spPr/>
        <p:txBody>
          <a:bodyPr/>
          <a:lstStyle>
            <a:lvl1pPr>
              <a:defRPr/>
            </a:lvl1pPr>
          </a:lstStyle>
          <a:p>
            <a:pPr>
              <a:defRPr/>
            </a:pPr>
            <a:fld id="{6268B71B-B516-4BF4-BD7F-C36D6C5AB21E}" type="slidenum">
              <a:rPr lang="fr-FR" altLang="fr-FR"/>
              <a:pPr>
                <a:defRPr/>
              </a:pPr>
              <a:t>‹N°›</a:t>
            </a:fld>
            <a:endParaRPr lang="fr-FR" altLang="fr-FR"/>
          </a:p>
        </p:txBody>
      </p:sp>
    </p:spTree>
    <p:extLst>
      <p:ext uri="{BB962C8B-B14F-4D97-AF65-F5344CB8AC3E}">
        <p14:creationId xmlns:p14="http://schemas.microsoft.com/office/powerpoint/2010/main" val="1705823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1513665" y="9989556"/>
            <a:ext cx="13572427" cy="28251741"/>
          </a:xfrm>
        </p:spPr>
        <p:txBody>
          <a:bodyPr/>
          <a:lstStyle>
            <a:lvl1pPr>
              <a:defRPr sz="178"/>
            </a:lvl1pPr>
            <a:lvl2pPr>
              <a:defRPr sz="153"/>
            </a:lvl2pPr>
            <a:lvl3pPr>
              <a:defRPr sz="128"/>
            </a:lvl3pPr>
            <a:lvl4pPr>
              <a:defRPr sz="115"/>
            </a:lvl4pPr>
            <a:lvl5pPr>
              <a:defRPr sz="115"/>
            </a:lvl5pPr>
            <a:lvl6pPr>
              <a:defRPr sz="115"/>
            </a:lvl6pPr>
            <a:lvl7pPr>
              <a:defRPr sz="115"/>
            </a:lvl7pPr>
            <a:lvl8pPr>
              <a:defRPr sz="115"/>
            </a:lvl8pPr>
            <a:lvl9pPr>
              <a:defRPr sz="11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15193887" y="9989556"/>
            <a:ext cx="13572427" cy="28251741"/>
          </a:xfrm>
        </p:spPr>
        <p:txBody>
          <a:bodyPr/>
          <a:lstStyle>
            <a:lvl1pPr>
              <a:defRPr sz="178"/>
            </a:lvl1pPr>
            <a:lvl2pPr>
              <a:defRPr sz="153"/>
            </a:lvl2pPr>
            <a:lvl3pPr>
              <a:defRPr sz="128"/>
            </a:lvl3pPr>
            <a:lvl4pPr>
              <a:defRPr sz="115"/>
            </a:lvl4pPr>
            <a:lvl5pPr>
              <a:defRPr sz="115"/>
            </a:lvl5pPr>
            <a:lvl6pPr>
              <a:defRPr sz="115"/>
            </a:lvl6pPr>
            <a:lvl7pPr>
              <a:defRPr sz="115"/>
            </a:lvl7pPr>
            <a:lvl8pPr>
              <a:defRPr sz="115"/>
            </a:lvl8pPr>
            <a:lvl9pPr>
              <a:defRPr sz="11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3EE51D66-BB18-0C41-FEBE-E648DED99428}"/>
              </a:ext>
            </a:extLst>
          </p:cNvPr>
          <p:cNvSpPr>
            <a:spLocks noGrp="1"/>
          </p:cNvSpPr>
          <p:nvPr>
            <p:ph type="dt" sz="half" idx="10"/>
          </p:nvPr>
        </p:nvSpPr>
        <p:spPr/>
        <p:txBody>
          <a:bodyPr/>
          <a:lstStyle>
            <a:lvl1pPr>
              <a:defRPr/>
            </a:lvl1pPr>
          </a:lstStyle>
          <a:p>
            <a:pPr>
              <a:defRPr/>
            </a:pPr>
            <a:fld id="{0E820B81-BBE4-4B68-9ECA-ED032BB0D0F2}" type="datetimeFigureOut">
              <a:rPr lang="fr-FR"/>
              <a:pPr>
                <a:defRPr/>
              </a:pPr>
              <a:t>16/10/2024</a:t>
            </a:fld>
            <a:endParaRPr lang="fr-FR"/>
          </a:p>
        </p:txBody>
      </p:sp>
      <p:sp>
        <p:nvSpPr>
          <p:cNvPr id="6" name="Espace réservé du pied de page 4">
            <a:extLst>
              <a:ext uri="{FF2B5EF4-FFF2-40B4-BE49-F238E27FC236}">
                <a16:creationId xmlns:a16="http://schemas.microsoft.com/office/drawing/2014/main" id="{D4A21B8A-06FE-E237-8E61-AAD031F8793F}"/>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D11EC16B-B191-1673-3E2D-60CECD3D05B4}"/>
              </a:ext>
            </a:extLst>
          </p:cNvPr>
          <p:cNvSpPr>
            <a:spLocks noGrp="1"/>
          </p:cNvSpPr>
          <p:nvPr>
            <p:ph type="sldNum" sz="quarter" idx="12"/>
          </p:nvPr>
        </p:nvSpPr>
        <p:spPr/>
        <p:txBody>
          <a:bodyPr/>
          <a:lstStyle>
            <a:lvl1pPr>
              <a:defRPr/>
            </a:lvl1pPr>
          </a:lstStyle>
          <a:p>
            <a:pPr>
              <a:defRPr/>
            </a:pPr>
            <a:fld id="{5089304F-288C-49FB-B4E1-36261075F312}" type="slidenum">
              <a:rPr lang="fr-FR" altLang="fr-FR"/>
              <a:pPr>
                <a:defRPr/>
              </a:pPr>
              <a:t>‹N°›</a:t>
            </a:fld>
            <a:endParaRPr lang="fr-FR" altLang="fr-FR"/>
          </a:p>
        </p:txBody>
      </p:sp>
    </p:spTree>
    <p:extLst>
      <p:ext uri="{BB962C8B-B14F-4D97-AF65-F5344CB8AC3E}">
        <p14:creationId xmlns:p14="http://schemas.microsoft.com/office/powerpoint/2010/main" val="2694843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1513663" y="9583332"/>
            <a:ext cx="13379290" cy="3992678"/>
          </a:xfrm>
        </p:spPr>
        <p:txBody>
          <a:bodyPr anchor="b"/>
          <a:lstStyle>
            <a:lvl1pPr marL="0" indent="0">
              <a:buNone/>
              <a:defRPr sz="153" b="1"/>
            </a:lvl1pPr>
            <a:lvl2pPr marL="29140" indent="0">
              <a:buNone/>
              <a:defRPr sz="128" b="1"/>
            </a:lvl2pPr>
            <a:lvl3pPr marL="58281" indent="0">
              <a:buNone/>
              <a:defRPr sz="115" b="1"/>
            </a:lvl3pPr>
            <a:lvl4pPr marL="87421" indent="0">
              <a:buNone/>
              <a:defRPr sz="102" b="1"/>
            </a:lvl4pPr>
            <a:lvl5pPr marL="116561" indent="0">
              <a:buNone/>
              <a:defRPr sz="102" b="1"/>
            </a:lvl5pPr>
            <a:lvl6pPr marL="145702" indent="0">
              <a:buNone/>
              <a:defRPr sz="102" b="1"/>
            </a:lvl6pPr>
            <a:lvl7pPr marL="174842" indent="0">
              <a:buNone/>
              <a:defRPr sz="102" b="1"/>
            </a:lvl7pPr>
            <a:lvl8pPr marL="203983" indent="0">
              <a:buNone/>
              <a:defRPr sz="102" b="1"/>
            </a:lvl8pPr>
            <a:lvl9pPr marL="233123" indent="0">
              <a:buNone/>
              <a:defRPr sz="102" b="1"/>
            </a:lvl9pPr>
          </a:lstStyle>
          <a:p>
            <a:pPr lvl="0"/>
            <a:r>
              <a:rPr lang="fr-FR"/>
              <a:t>Modifiez les styles du texte du masque</a:t>
            </a:r>
          </a:p>
        </p:txBody>
      </p:sp>
      <p:sp>
        <p:nvSpPr>
          <p:cNvPr id="4" name="Espace réservé du contenu 3"/>
          <p:cNvSpPr>
            <a:spLocks noGrp="1"/>
          </p:cNvSpPr>
          <p:nvPr>
            <p:ph sz="half" idx="2"/>
          </p:nvPr>
        </p:nvSpPr>
        <p:spPr>
          <a:xfrm>
            <a:off x="1513663" y="13576008"/>
            <a:ext cx="13379290" cy="24665288"/>
          </a:xfrm>
        </p:spPr>
        <p:txBody>
          <a:bodyPr/>
          <a:lstStyle>
            <a:lvl1pPr>
              <a:defRPr sz="153"/>
            </a:lvl1pPr>
            <a:lvl2pPr>
              <a:defRPr sz="128"/>
            </a:lvl2pPr>
            <a:lvl3pPr>
              <a:defRPr sz="115"/>
            </a:lvl3pPr>
            <a:lvl4pPr>
              <a:defRPr sz="102"/>
            </a:lvl4pPr>
            <a:lvl5pPr>
              <a:defRPr sz="102"/>
            </a:lvl5pPr>
            <a:lvl6pPr>
              <a:defRPr sz="102"/>
            </a:lvl6pPr>
            <a:lvl7pPr>
              <a:defRPr sz="102"/>
            </a:lvl7pPr>
            <a:lvl8pPr>
              <a:defRPr sz="102"/>
            </a:lvl8pPr>
            <a:lvl9pPr>
              <a:defRPr sz="102"/>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15381410" y="9583332"/>
            <a:ext cx="13384906" cy="3992678"/>
          </a:xfrm>
        </p:spPr>
        <p:txBody>
          <a:bodyPr anchor="b"/>
          <a:lstStyle>
            <a:lvl1pPr marL="0" indent="0">
              <a:buNone/>
              <a:defRPr sz="153" b="1"/>
            </a:lvl1pPr>
            <a:lvl2pPr marL="29140" indent="0">
              <a:buNone/>
              <a:defRPr sz="128" b="1"/>
            </a:lvl2pPr>
            <a:lvl3pPr marL="58281" indent="0">
              <a:buNone/>
              <a:defRPr sz="115" b="1"/>
            </a:lvl3pPr>
            <a:lvl4pPr marL="87421" indent="0">
              <a:buNone/>
              <a:defRPr sz="102" b="1"/>
            </a:lvl4pPr>
            <a:lvl5pPr marL="116561" indent="0">
              <a:buNone/>
              <a:defRPr sz="102" b="1"/>
            </a:lvl5pPr>
            <a:lvl6pPr marL="145702" indent="0">
              <a:buNone/>
              <a:defRPr sz="102" b="1"/>
            </a:lvl6pPr>
            <a:lvl7pPr marL="174842" indent="0">
              <a:buNone/>
              <a:defRPr sz="102" b="1"/>
            </a:lvl7pPr>
            <a:lvl8pPr marL="203983" indent="0">
              <a:buNone/>
              <a:defRPr sz="102" b="1"/>
            </a:lvl8pPr>
            <a:lvl9pPr marL="233123" indent="0">
              <a:buNone/>
              <a:defRPr sz="102" b="1"/>
            </a:lvl9pPr>
          </a:lstStyle>
          <a:p>
            <a:pPr lvl="0"/>
            <a:r>
              <a:rPr lang="fr-FR"/>
              <a:t>Modifiez les styles du texte du masque</a:t>
            </a:r>
          </a:p>
        </p:txBody>
      </p:sp>
      <p:sp>
        <p:nvSpPr>
          <p:cNvPr id="6" name="Espace réservé du contenu 5"/>
          <p:cNvSpPr>
            <a:spLocks noGrp="1"/>
          </p:cNvSpPr>
          <p:nvPr>
            <p:ph sz="quarter" idx="4"/>
          </p:nvPr>
        </p:nvSpPr>
        <p:spPr>
          <a:xfrm>
            <a:off x="15381410" y="13576008"/>
            <a:ext cx="13384906" cy="24665288"/>
          </a:xfrm>
        </p:spPr>
        <p:txBody>
          <a:bodyPr/>
          <a:lstStyle>
            <a:lvl1pPr>
              <a:defRPr sz="153"/>
            </a:lvl1pPr>
            <a:lvl2pPr>
              <a:defRPr sz="128"/>
            </a:lvl2pPr>
            <a:lvl3pPr>
              <a:defRPr sz="115"/>
            </a:lvl3pPr>
            <a:lvl4pPr>
              <a:defRPr sz="102"/>
            </a:lvl4pPr>
            <a:lvl5pPr>
              <a:defRPr sz="102"/>
            </a:lvl5pPr>
            <a:lvl6pPr>
              <a:defRPr sz="102"/>
            </a:lvl6pPr>
            <a:lvl7pPr>
              <a:defRPr sz="102"/>
            </a:lvl7pPr>
            <a:lvl8pPr>
              <a:defRPr sz="102"/>
            </a:lvl8pPr>
            <a:lvl9pPr>
              <a:defRPr sz="102"/>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2E49EA0E-C114-7130-1062-C49739734845}"/>
              </a:ext>
            </a:extLst>
          </p:cNvPr>
          <p:cNvSpPr>
            <a:spLocks noGrp="1"/>
          </p:cNvSpPr>
          <p:nvPr>
            <p:ph type="dt" sz="half" idx="10"/>
          </p:nvPr>
        </p:nvSpPr>
        <p:spPr/>
        <p:txBody>
          <a:bodyPr/>
          <a:lstStyle>
            <a:lvl1pPr>
              <a:defRPr/>
            </a:lvl1pPr>
          </a:lstStyle>
          <a:p>
            <a:pPr>
              <a:defRPr/>
            </a:pPr>
            <a:fld id="{5173CE6C-CCCC-488A-9CC6-9E92A9FC70EC}" type="datetimeFigureOut">
              <a:rPr lang="fr-FR"/>
              <a:pPr>
                <a:defRPr/>
              </a:pPr>
              <a:t>16/10/2024</a:t>
            </a:fld>
            <a:endParaRPr lang="fr-FR"/>
          </a:p>
        </p:txBody>
      </p:sp>
      <p:sp>
        <p:nvSpPr>
          <p:cNvPr id="8" name="Espace réservé du pied de page 4">
            <a:extLst>
              <a:ext uri="{FF2B5EF4-FFF2-40B4-BE49-F238E27FC236}">
                <a16:creationId xmlns:a16="http://schemas.microsoft.com/office/drawing/2014/main" id="{3F08D2FC-B2B8-CE1A-4D97-A83068FDFD5F}"/>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8A669021-B86C-78CB-AA0C-88FD2758B457}"/>
              </a:ext>
            </a:extLst>
          </p:cNvPr>
          <p:cNvSpPr>
            <a:spLocks noGrp="1"/>
          </p:cNvSpPr>
          <p:nvPr>
            <p:ph type="sldNum" sz="quarter" idx="12"/>
          </p:nvPr>
        </p:nvSpPr>
        <p:spPr/>
        <p:txBody>
          <a:bodyPr/>
          <a:lstStyle>
            <a:lvl1pPr>
              <a:defRPr/>
            </a:lvl1pPr>
          </a:lstStyle>
          <a:p>
            <a:pPr>
              <a:defRPr/>
            </a:pPr>
            <a:fld id="{C2605B9B-D17C-4FD0-848B-C66274339810}" type="slidenum">
              <a:rPr lang="fr-FR" altLang="fr-FR"/>
              <a:pPr>
                <a:defRPr/>
              </a:pPr>
              <a:t>‹N°›</a:t>
            </a:fld>
            <a:endParaRPr lang="fr-FR" altLang="fr-FR"/>
          </a:p>
        </p:txBody>
      </p:sp>
    </p:spTree>
    <p:extLst>
      <p:ext uri="{BB962C8B-B14F-4D97-AF65-F5344CB8AC3E}">
        <p14:creationId xmlns:p14="http://schemas.microsoft.com/office/powerpoint/2010/main" val="1335059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D883C706-4EAA-8B89-AB58-8D201C4CE470}"/>
              </a:ext>
            </a:extLst>
          </p:cNvPr>
          <p:cNvSpPr>
            <a:spLocks noGrp="1"/>
          </p:cNvSpPr>
          <p:nvPr>
            <p:ph type="dt" sz="half" idx="10"/>
          </p:nvPr>
        </p:nvSpPr>
        <p:spPr/>
        <p:txBody>
          <a:bodyPr/>
          <a:lstStyle>
            <a:lvl1pPr>
              <a:defRPr/>
            </a:lvl1pPr>
          </a:lstStyle>
          <a:p>
            <a:pPr>
              <a:defRPr/>
            </a:pPr>
            <a:fld id="{1BC1D27D-7F5B-4A9A-84AD-9124217203FA}" type="datetimeFigureOut">
              <a:rPr lang="fr-FR"/>
              <a:pPr>
                <a:defRPr/>
              </a:pPr>
              <a:t>16/10/2024</a:t>
            </a:fld>
            <a:endParaRPr lang="fr-FR"/>
          </a:p>
        </p:txBody>
      </p:sp>
      <p:sp>
        <p:nvSpPr>
          <p:cNvPr id="4" name="Espace réservé du pied de page 4">
            <a:extLst>
              <a:ext uri="{FF2B5EF4-FFF2-40B4-BE49-F238E27FC236}">
                <a16:creationId xmlns:a16="http://schemas.microsoft.com/office/drawing/2014/main" id="{6281AEB1-B47C-7681-1769-88D0C3BD1D60}"/>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7E703EB8-A792-3992-A39B-68A77E42EF96}"/>
              </a:ext>
            </a:extLst>
          </p:cNvPr>
          <p:cNvSpPr>
            <a:spLocks noGrp="1"/>
          </p:cNvSpPr>
          <p:nvPr>
            <p:ph type="sldNum" sz="quarter" idx="12"/>
          </p:nvPr>
        </p:nvSpPr>
        <p:spPr/>
        <p:txBody>
          <a:bodyPr/>
          <a:lstStyle>
            <a:lvl1pPr>
              <a:defRPr/>
            </a:lvl1pPr>
          </a:lstStyle>
          <a:p>
            <a:pPr>
              <a:defRPr/>
            </a:pPr>
            <a:fld id="{2F8BE72F-B470-435A-8331-5D866EC62B7F}" type="slidenum">
              <a:rPr lang="fr-FR" altLang="fr-FR"/>
              <a:pPr>
                <a:defRPr/>
              </a:pPr>
              <a:t>‹N°›</a:t>
            </a:fld>
            <a:endParaRPr lang="fr-FR" altLang="fr-FR"/>
          </a:p>
        </p:txBody>
      </p:sp>
    </p:spTree>
    <p:extLst>
      <p:ext uri="{BB962C8B-B14F-4D97-AF65-F5344CB8AC3E}">
        <p14:creationId xmlns:p14="http://schemas.microsoft.com/office/powerpoint/2010/main" val="287439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43AF5AAB-7BAA-1AB2-CE7F-9FBF32CBDA16}"/>
              </a:ext>
            </a:extLst>
          </p:cNvPr>
          <p:cNvSpPr>
            <a:spLocks noGrp="1"/>
          </p:cNvSpPr>
          <p:nvPr>
            <p:ph type="dt" sz="half" idx="10"/>
          </p:nvPr>
        </p:nvSpPr>
        <p:spPr/>
        <p:txBody>
          <a:bodyPr/>
          <a:lstStyle>
            <a:lvl1pPr>
              <a:defRPr/>
            </a:lvl1pPr>
          </a:lstStyle>
          <a:p>
            <a:pPr>
              <a:defRPr/>
            </a:pPr>
            <a:fld id="{72538FC0-4718-49D0-87A4-D30241827C38}" type="datetimeFigureOut">
              <a:rPr lang="fr-FR"/>
              <a:pPr>
                <a:defRPr/>
              </a:pPr>
              <a:t>16/10/2024</a:t>
            </a:fld>
            <a:endParaRPr lang="fr-FR"/>
          </a:p>
        </p:txBody>
      </p:sp>
      <p:sp>
        <p:nvSpPr>
          <p:cNvPr id="3" name="Espace réservé du pied de page 4">
            <a:extLst>
              <a:ext uri="{FF2B5EF4-FFF2-40B4-BE49-F238E27FC236}">
                <a16:creationId xmlns:a16="http://schemas.microsoft.com/office/drawing/2014/main" id="{93C4AF5A-FE39-D844-E831-928829785D97}"/>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CB49BACF-A8AD-FB85-97C0-93F720FF4D30}"/>
              </a:ext>
            </a:extLst>
          </p:cNvPr>
          <p:cNvSpPr>
            <a:spLocks noGrp="1"/>
          </p:cNvSpPr>
          <p:nvPr>
            <p:ph type="sldNum" sz="quarter" idx="12"/>
          </p:nvPr>
        </p:nvSpPr>
        <p:spPr/>
        <p:txBody>
          <a:bodyPr/>
          <a:lstStyle>
            <a:lvl1pPr>
              <a:defRPr/>
            </a:lvl1pPr>
          </a:lstStyle>
          <a:p>
            <a:pPr>
              <a:defRPr/>
            </a:pPr>
            <a:fld id="{BA192D49-F96E-4182-98C4-05659CCAFD3C}" type="slidenum">
              <a:rPr lang="fr-FR" altLang="fr-FR"/>
              <a:pPr>
                <a:defRPr/>
              </a:pPr>
              <a:t>‹N°›</a:t>
            </a:fld>
            <a:endParaRPr lang="fr-FR" altLang="fr-FR"/>
          </a:p>
        </p:txBody>
      </p:sp>
    </p:spTree>
    <p:extLst>
      <p:ext uri="{BB962C8B-B14F-4D97-AF65-F5344CB8AC3E}">
        <p14:creationId xmlns:p14="http://schemas.microsoft.com/office/powerpoint/2010/main" val="2016268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513666" y="1703456"/>
            <a:ext cx="9962319" cy="7253703"/>
          </a:xfrm>
        </p:spPr>
        <p:txBody>
          <a:bodyPr anchor="b"/>
          <a:lstStyle>
            <a:lvl1pPr algn="l">
              <a:defRPr sz="128" b="1"/>
            </a:lvl1pPr>
          </a:lstStyle>
          <a:p>
            <a:r>
              <a:rPr lang="fr-FR"/>
              <a:t>Modifiez le style du titre</a:t>
            </a:r>
          </a:p>
        </p:txBody>
      </p:sp>
      <p:sp>
        <p:nvSpPr>
          <p:cNvPr id="3" name="Espace réservé du contenu 2"/>
          <p:cNvSpPr>
            <a:spLocks noGrp="1"/>
          </p:cNvSpPr>
          <p:nvPr>
            <p:ph idx="1"/>
          </p:nvPr>
        </p:nvSpPr>
        <p:spPr>
          <a:xfrm>
            <a:off x="11838680" y="1703452"/>
            <a:ext cx="16927636" cy="36537845"/>
          </a:xfrm>
        </p:spPr>
        <p:txBody>
          <a:bodyPr/>
          <a:lstStyle>
            <a:lvl1pPr>
              <a:defRPr sz="204"/>
            </a:lvl1pPr>
            <a:lvl2pPr>
              <a:defRPr sz="178"/>
            </a:lvl2pPr>
            <a:lvl3pPr>
              <a:defRPr sz="153"/>
            </a:lvl3pPr>
            <a:lvl4pPr>
              <a:defRPr sz="128"/>
            </a:lvl4pPr>
            <a:lvl5pPr>
              <a:defRPr sz="128"/>
            </a:lvl5pPr>
            <a:lvl6pPr>
              <a:defRPr sz="128"/>
            </a:lvl6pPr>
            <a:lvl7pPr>
              <a:defRPr sz="128"/>
            </a:lvl7pPr>
            <a:lvl8pPr>
              <a:defRPr sz="128"/>
            </a:lvl8pPr>
            <a:lvl9pPr>
              <a:defRPr sz="12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1513666" y="8957159"/>
            <a:ext cx="9962319" cy="29284139"/>
          </a:xfrm>
        </p:spPr>
        <p:txBody>
          <a:bodyPr/>
          <a:lstStyle>
            <a:lvl1pPr marL="0" indent="0">
              <a:buNone/>
              <a:defRPr sz="100"/>
            </a:lvl1pPr>
            <a:lvl2pPr marL="29140" indent="0">
              <a:buNone/>
              <a:defRPr sz="100"/>
            </a:lvl2pPr>
            <a:lvl3pPr marL="58281" indent="0">
              <a:buNone/>
              <a:defRPr sz="100"/>
            </a:lvl3pPr>
            <a:lvl4pPr marL="87421" indent="0">
              <a:buNone/>
              <a:defRPr sz="100"/>
            </a:lvl4pPr>
            <a:lvl5pPr marL="116561" indent="0">
              <a:buNone/>
              <a:defRPr sz="100"/>
            </a:lvl5pPr>
            <a:lvl6pPr marL="145702" indent="0">
              <a:buNone/>
              <a:defRPr sz="100"/>
            </a:lvl6pPr>
            <a:lvl7pPr marL="174842" indent="0">
              <a:buNone/>
              <a:defRPr sz="100"/>
            </a:lvl7pPr>
            <a:lvl8pPr marL="203983" indent="0">
              <a:buNone/>
              <a:defRPr sz="100"/>
            </a:lvl8pPr>
            <a:lvl9pPr marL="233123" indent="0">
              <a:buNone/>
              <a:defRPr sz="100"/>
            </a:lvl9pPr>
          </a:lstStyle>
          <a:p>
            <a:pPr lvl="0"/>
            <a:r>
              <a:rPr lang="fr-FR"/>
              <a:t>Modifiez les styles du texte du masque</a:t>
            </a:r>
          </a:p>
        </p:txBody>
      </p:sp>
      <p:sp>
        <p:nvSpPr>
          <p:cNvPr id="5" name="Espace réservé de la date 3">
            <a:extLst>
              <a:ext uri="{FF2B5EF4-FFF2-40B4-BE49-F238E27FC236}">
                <a16:creationId xmlns:a16="http://schemas.microsoft.com/office/drawing/2014/main" id="{533794FE-BE41-815E-EB9B-BDAEDBF7F720}"/>
              </a:ext>
            </a:extLst>
          </p:cNvPr>
          <p:cNvSpPr>
            <a:spLocks noGrp="1"/>
          </p:cNvSpPr>
          <p:nvPr>
            <p:ph type="dt" sz="half" idx="10"/>
          </p:nvPr>
        </p:nvSpPr>
        <p:spPr/>
        <p:txBody>
          <a:bodyPr/>
          <a:lstStyle>
            <a:lvl1pPr>
              <a:defRPr/>
            </a:lvl1pPr>
          </a:lstStyle>
          <a:p>
            <a:pPr>
              <a:defRPr/>
            </a:pPr>
            <a:fld id="{48AC2639-06D9-45D0-8CA3-277DCABA5CC3}" type="datetimeFigureOut">
              <a:rPr lang="fr-FR"/>
              <a:pPr>
                <a:defRPr/>
              </a:pPr>
              <a:t>16/10/2024</a:t>
            </a:fld>
            <a:endParaRPr lang="fr-FR"/>
          </a:p>
        </p:txBody>
      </p:sp>
      <p:sp>
        <p:nvSpPr>
          <p:cNvPr id="6" name="Espace réservé du pied de page 4">
            <a:extLst>
              <a:ext uri="{FF2B5EF4-FFF2-40B4-BE49-F238E27FC236}">
                <a16:creationId xmlns:a16="http://schemas.microsoft.com/office/drawing/2014/main" id="{30C1496E-69F0-3743-EE57-A2DC795496CA}"/>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31331240-E53E-11EC-48E1-8BF91F3F3B12}"/>
              </a:ext>
            </a:extLst>
          </p:cNvPr>
          <p:cNvSpPr>
            <a:spLocks noGrp="1"/>
          </p:cNvSpPr>
          <p:nvPr>
            <p:ph type="sldNum" sz="quarter" idx="12"/>
          </p:nvPr>
        </p:nvSpPr>
        <p:spPr/>
        <p:txBody>
          <a:bodyPr/>
          <a:lstStyle>
            <a:lvl1pPr>
              <a:defRPr/>
            </a:lvl1pPr>
          </a:lstStyle>
          <a:p>
            <a:pPr>
              <a:defRPr/>
            </a:pPr>
            <a:fld id="{2BBD897C-57CE-4500-B2DF-C8A7B225F73E}" type="slidenum">
              <a:rPr lang="fr-FR" altLang="fr-FR"/>
              <a:pPr>
                <a:defRPr/>
              </a:pPr>
              <a:t>‹N°›</a:t>
            </a:fld>
            <a:endParaRPr lang="fr-FR" altLang="fr-FR"/>
          </a:p>
        </p:txBody>
      </p:sp>
    </p:spTree>
    <p:extLst>
      <p:ext uri="{BB962C8B-B14F-4D97-AF65-F5344CB8AC3E}">
        <p14:creationId xmlns:p14="http://schemas.microsoft.com/office/powerpoint/2010/main" val="421634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935621" y="29966419"/>
            <a:ext cx="18167314" cy="3537079"/>
          </a:xfrm>
        </p:spPr>
        <p:txBody>
          <a:bodyPr anchor="b"/>
          <a:lstStyle>
            <a:lvl1pPr algn="l">
              <a:defRPr sz="128" b="1"/>
            </a:lvl1pPr>
          </a:lstStyle>
          <a:p>
            <a:r>
              <a:rPr lang="fr-FR"/>
              <a:t>Modifiez le style du titre</a:t>
            </a:r>
          </a:p>
        </p:txBody>
      </p:sp>
      <p:sp>
        <p:nvSpPr>
          <p:cNvPr id="3" name="Espace réservé pour une image  2"/>
          <p:cNvSpPr>
            <a:spLocks noGrp="1"/>
          </p:cNvSpPr>
          <p:nvPr>
            <p:ph type="pic" idx="1"/>
          </p:nvPr>
        </p:nvSpPr>
        <p:spPr>
          <a:xfrm>
            <a:off x="5935621" y="3824355"/>
            <a:ext cx="18167314" cy="25686463"/>
          </a:xfrm>
        </p:spPr>
        <p:txBody>
          <a:bodyPr rtlCol="0">
            <a:normAutofit/>
          </a:bodyPr>
          <a:lstStyle>
            <a:lvl1pPr marL="0" indent="0">
              <a:buNone/>
              <a:defRPr sz="204"/>
            </a:lvl1pPr>
            <a:lvl2pPr marL="29140" indent="0">
              <a:buNone/>
              <a:defRPr sz="178"/>
            </a:lvl2pPr>
            <a:lvl3pPr marL="58281" indent="0">
              <a:buNone/>
              <a:defRPr sz="153"/>
            </a:lvl3pPr>
            <a:lvl4pPr marL="87421" indent="0">
              <a:buNone/>
              <a:defRPr sz="128"/>
            </a:lvl4pPr>
            <a:lvl5pPr marL="116561" indent="0">
              <a:buNone/>
              <a:defRPr sz="128"/>
            </a:lvl5pPr>
            <a:lvl6pPr marL="145702" indent="0">
              <a:buNone/>
              <a:defRPr sz="128"/>
            </a:lvl6pPr>
            <a:lvl7pPr marL="174842" indent="0">
              <a:buNone/>
              <a:defRPr sz="128"/>
            </a:lvl7pPr>
            <a:lvl8pPr marL="203983" indent="0">
              <a:buNone/>
              <a:defRPr sz="128"/>
            </a:lvl8pPr>
            <a:lvl9pPr marL="233123" indent="0">
              <a:buNone/>
              <a:defRPr sz="128"/>
            </a:lvl9pPr>
          </a:lstStyle>
          <a:p>
            <a:pPr lvl="0"/>
            <a:endParaRPr lang="fr-FR" noProof="0"/>
          </a:p>
        </p:txBody>
      </p:sp>
      <p:sp>
        <p:nvSpPr>
          <p:cNvPr id="4" name="Espace réservé du texte 3"/>
          <p:cNvSpPr>
            <a:spLocks noGrp="1"/>
          </p:cNvSpPr>
          <p:nvPr>
            <p:ph type="body" sz="half" idx="2"/>
          </p:nvPr>
        </p:nvSpPr>
        <p:spPr>
          <a:xfrm>
            <a:off x="5935621" y="33503498"/>
            <a:ext cx="18167314" cy="5025075"/>
          </a:xfrm>
        </p:spPr>
        <p:txBody>
          <a:bodyPr/>
          <a:lstStyle>
            <a:lvl1pPr marL="0" indent="0">
              <a:buNone/>
              <a:defRPr sz="100"/>
            </a:lvl1pPr>
            <a:lvl2pPr marL="29140" indent="0">
              <a:buNone/>
              <a:defRPr sz="100"/>
            </a:lvl2pPr>
            <a:lvl3pPr marL="58281" indent="0">
              <a:buNone/>
              <a:defRPr sz="100"/>
            </a:lvl3pPr>
            <a:lvl4pPr marL="87421" indent="0">
              <a:buNone/>
              <a:defRPr sz="100"/>
            </a:lvl4pPr>
            <a:lvl5pPr marL="116561" indent="0">
              <a:buNone/>
              <a:defRPr sz="100"/>
            </a:lvl5pPr>
            <a:lvl6pPr marL="145702" indent="0">
              <a:buNone/>
              <a:defRPr sz="100"/>
            </a:lvl6pPr>
            <a:lvl7pPr marL="174842" indent="0">
              <a:buNone/>
              <a:defRPr sz="100"/>
            </a:lvl7pPr>
            <a:lvl8pPr marL="203983" indent="0">
              <a:buNone/>
              <a:defRPr sz="100"/>
            </a:lvl8pPr>
            <a:lvl9pPr marL="233123" indent="0">
              <a:buNone/>
              <a:defRPr sz="100"/>
            </a:lvl9pPr>
          </a:lstStyle>
          <a:p>
            <a:pPr lvl="0"/>
            <a:r>
              <a:rPr lang="fr-FR"/>
              <a:t>Modifiez les styles du texte du masque</a:t>
            </a:r>
          </a:p>
        </p:txBody>
      </p:sp>
      <p:sp>
        <p:nvSpPr>
          <p:cNvPr id="5" name="Espace réservé de la date 3">
            <a:extLst>
              <a:ext uri="{FF2B5EF4-FFF2-40B4-BE49-F238E27FC236}">
                <a16:creationId xmlns:a16="http://schemas.microsoft.com/office/drawing/2014/main" id="{C72FD267-8D21-97D7-E65F-5FEBFCFCF9BF}"/>
              </a:ext>
            </a:extLst>
          </p:cNvPr>
          <p:cNvSpPr>
            <a:spLocks noGrp="1"/>
          </p:cNvSpPr>
          <p:nvPr>
            <p:ph type="dt" sz="half" idx="10"/>
          </p:nvPr>
        </p:nvSpPr>
        <p:spPr/>
        <p:txBody>
          <a:bodyPr/>
          <a:lstStyle>
            <a:lvl1pPr>
              <a:defRPr/>
            </a:lvl1pPr>
          </a:lstStyle>
          <a:p>
            <a:pPr>
              <a:defRPr/>
            </a:pPr>
            <a:fld id="{5D47F155-E7FD-408F-AA76-BB744BBF0DEF}" type="datetimeFigureOut">
              <a:rPr lang="fr-FR"/>
              <a:pPr>
                <a:defRPr/>
              </a:pPr>
              <a:t>16/10/2024</a:t>
            </a:fld>
            <a:endParaRPr lang="fr-FR"/>
          </a:p>
        </p:txBody>
      </p:sp>
      <p:sp>
        <p:nvSpPr>
          <p:cNvPr id="6" name="Espace réservé du pied de page 4">
            <a:extLst>
              <a:ext uri="{FF2B5EF4-FFF2-40B4-BE49-F238E27FC236}">
                <a16:creationId xmlns:a16="http://schemas.microsoft.com/office/drawing/2014/main" id="{DCFA6A0D-4C2F-A509-451D-177AFAC6637D}"/>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D4B184A-94D8-CD81-B52B-C3781C6EF6D0}"/>
              </a:ext>
            </a:extLst>
          </p:cNvPr>
          <p:cNvSpPr>
            <a:spLocks noGrp="1"/>
          </p:cNvSpPr>
          <p:nvPr>
            <p:ph type="sldNum" sz="quarter" idx="12"/>
          </p:nvPr>
        </p:nvSpPr>
        <p:spPr/>
        <p:txBody>
          <a:bodyPr/>
          <a:lstStyle>
            <a:lvl1pPr>
              <a:defRPr/>
            </a:lvl1pPr>
          </a:lstStyle>
          <a:p>
            <a:pPr>
              <a:defRPr/>
            </a:pPr>
            <a:fld id="{E8696E35-A9A9-4A4E-8AC1-2FE76844BA10}" type="slidenum">
              <a:rPr lang="fr-FR" altLang="fr-FR"/>
              <a:pPr>
                <a:defRPr/>
              </a:pPr>
              <a:t>‹N°›</a:t>
            </a:fld>
            <a:endParaRPr lang="fr-FR" altLang="fr-FR"/>
          </a:p>
        </p:txBody>
      </p:sp>
    </p:spTree>
    <p:extLst>
      <p:ext uri="{BB962C8B-B14F-4D97-AF65-F5344CB8AC3E}">
        <p14:creationId xmlns:p14="http://schemas.microsoft.com/office/powerpoint/2010/main" val="3522142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Espace réservé du titre 1">
            <a:extLst>
              <a:ext uri="{FF2B5EF4-FFF2-40B4-BE49-F238E27FC236}">
                <a16:creationId xmlns:a16="http://schemas.microsoft.com/office/drawing/2014/main" id="{C6D7EFBD-6959-62CB-9759-D5D47D86F1BA}"/>
              </a:ext>
            </a:extLst>
          </p:cNvPr>
          <p:cNvSpPr>
            <a:spLocks noGrp="1" noChangeArrowheads="1"/>
          </p:cNvSpPr>
          <p:nvPr>
            <p:ph type="title"/>
          </p:nvPr>
        </p:nvSpPr>
        <p:spPr bwMode="auto">
          <a:xfrm>
            <a:off x="1512893" y="1714506"/>
            <a:ext cx="27254198" cy="7134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2051" name="Espace réservé du texte 2">
            <a:extLst>
              <a:ext uri="{FF2B5EF4-FFF2-40B4-BE49-F238E27FC236}">
                <a16:creationId xmlns:a16="http://schemas.microsoft.com/office/drawing/2014/main" id="{3FEAB732-B937-2A3B-A513-44791059D131}"/>
              </a:ext>
            </a:extLst>
          </p:cNvPr>
          <p:cNvSpPr>
            <a:spLocks noGrp="1" noChangeArrowheads="1"/>
          </p:cNvSpPr>
          <p:nvPr>
            <p:ph type="body" idx="1"/>
          </p:nvPr>
        </p:nvSpPr>
        <p:spPr bwMode="auto">
          <a:xfrm>
            <a:off x="1512893" y="9990144"/>
            <a:ext cx="27254198" cy="282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3302D8A7-1AE8-9B21-63EC-DF83FF12EE42}"/>
              </a:ext>
            </a:extLst>
          </p:cNvPr>
          <p:cNvSpPr>
            <a:spLocks noGrp="1"/>
          </p:cNvSpPr>
          <p:nvPr>
            <p:ph type="dt" sz="half" idx="2"/>
          </p:nvPr>
        </p:nvSpPr>
        <p:spPr>
          <a:xfrm>
            <a:off x="1512893" y="39677973"/>
            <a:ext cx="7065959" cy="2278065"/>
          </a:xfrm>
          <a:prstGeom prst="rect">
            <a:avLst/>
          </a:prstGeom>
        </p:spPr>
        <p:txBody>
          <a:bodyPr vert="horz" lIns="91440" tIns="45720" rIns="91440" bIns="45720" rtlCol="0" anchor="ctr"/>
          <a:lstStyle>
            <a:lvl1pPr algn="l" eaLnBrk="1" hangingPunct="1">
              <a:defRPr sz="100">
                <a:solidFill>
                  <a:schemeClr val="tx1">
                    <a:tint val="75000"/>
                  </a:schemeClr>
                </a:solidFill>
                <a:cs typeface="Arial" charset="0"/>
              </a:defRPr>
            </a:lvl1pPr>
          </a:lstStyle>
          <a:p>
            <a:pPr>
              <a:defRPr/>
            </a:pPr>
            <a:fld id="{44D3E52B-E2D4-409A-BAE1-FC40CE993E27}" type="datetimeFigureOut">
              <a:rPr lang="fr-FR"/>
              <a:pPr>
                <a:defRPr/>
              </a:pPr>
              <a:t>16/10/2024</a:t>
            </a:fld>
            <a:endParaRPr lang="fr-FR"/>
          </a:p>
        </p:txBody>
      </p:sp>
      <p:sp>
        <p:nvSpPr>
          <p:cNvPr id="5" name="Espace réservé du pied de page 4">
            <a:extLst>
              <a:ext uri="{FF2B5EF4-FFF2-40B4-BE49-F238E27FC236}">
                <a16:creationId xmlns:a16="http://schemas.microsoft.com/office/drawing/2014/main" id="{13DEB630-F9B9-E46B-1F53-FAD06619251E}"/>
              </a:ext>
            </a:extLst>
          </p:cNvPr>
          <p:cNvSpPr>
            <a:spLocks noGrp="1"/>
          </p:cNvSpPr>
          <p:nvPr>
            <p:ph type="ftr" sz="quarter" idx="3"/>
          </p:nvPr>
        </p:nvSpPr>
        <p:spPr>
          <a:xfrm>
            <a:off x="10345738" y="39677973"/>
            <a:ext cx="9588500" cy="2278065"/>
          </a:xfrm>
          <a:prstGeom prst="rect">
            <a:avLst/>
          </a:prstGeom>
        </p:spPr>
        <p:txBody>
          <a:bodyPr vert="horz" lIns="91440" tIns="45720" rIns="91440" bIns="45720" rtlCol="0" anchor="ctr"/>
          <a:lstStyle>
            <a:lvl1pPr algn="ctr" eaLnBrk="1" hangingPunct="1">
              <a:defRPr sz="100">
                <a:solidFill>
                  <a:schemeClr val="tx1">
                    <a:tint val="75000"/>
                  </a:schemeClr>
                </a:solidFill>
                <a:cs typeface="Arial" charset="0"/>
              </a:defRPr>
            </a:lvl1pPr>
          </a:lstStyle>
          <a:p>
            <a:pPr>
              <a:defRPr/>
            </a:pPr>
            <a:endParaRPr lang="fr-FR"/>
          </a:p>
        </p:txBody>
      </p:sp>
      <p:sp>
        <p:nvSpPr>
          <p:cNvPr id="6" name="Espace réservé du numéro de diapositive 5">
            <a:extLst>
              <a:ext uri="{FF2B5EF4-FFF2-40B4-BE49-F238E27FC236}">
                <a16:creationId xmlns:a16="http://schemas.microsoft.com/office/drawing/2014/main" id="{8D1CEFC1-995E-0240-0A62-40DCB6316184}"/>
              </a:ext>
            </a:extLst>
          </p:cNvPr>
          <p:cNvSpPr>
            <a:spLocks noGrp="1"/>
          </p:cNvSpPr>
          <p:nvPr>
            <p:ph type="sldNum" sz="quarter" idx="4"/>
          </p:nvPr>
        </p:nvSpPr>
        <p:spPr>
          <a:xfrm>
            <a:off x="21701126" y="39677973"/>
            <a:ext cx="7065963" cy="227806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
                <a:solidFill>
                  <a:srgbClr val="898989"/>
                </a:solidFill>
              </a:defRPr>
            </a:lvl1pPr>
          </a:lstStyle>
          <a:p>
            <a:pPr>
              <a:defRPr/>
            </a:pPr>
            <a:fld id="{47BBA27F-152A-4219-9B80-EB088B6A3596}" type="slidenum">
              <a:rPr lang="fr-FR" altLang="fr-FR"/>
              <a:pPr>
                <a:defRPr/>
              </a:pPr>
              <a:t>‹N°›</a:t>
            </a:fld>
            <a:endParaRPr lang="fr-FR" altLang="fr-FR"/>
          </a:p>
        </p:txBody>
      </p:sp>
    </p:spTree>
    <p:extLst>
      <p:ext uri="{BB962C8B-B14F-4D97-AF65-F5344CB8AC3E}">
        <p14:creationId xmlns:p14="http://schemas.microsoft.com/office/powerpoint/2010/main" val="1868889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280" kern="1200">
          <a:solidFill>
            <a:schemeClr val="tx1"/>
          </a:solidFill>
          <a:latin typeface="+mj-lt"/>
          <a:ea typeface="+mj-ea"/>
          <a:cs typeface="+mj-cs"/>
        </a:defRPr>
      </a:lvl1pPr>
      <a:lvl2pPr algn="ctr" rtl="0" eaLnBrk="0" fontAlgn="base" hangingPunct="0">
        <a:spcBef>
          <a:spcPct val="0"/>
        </a:spcBef>
        <a:spcAft>
          <a:spcPct val="0"/>
        </a:spcAft>
        <a:defRPr sz="280">
          <a:solidFill>
            <a:schemeClr val="tx1"/>
          </a:solidFill>
          <a:latin typeface="Calibri" pitchFamily="34" charset="0"/>
        </a:defRPr>
      </a:lvl2pPr>
      <a:lvl3pPr algn="ctr" rtl="0" eaLnBrk="0" fontAlgn="base" hangingPunct="0">
        <a:spcBef>
          <a:spcPct val="0"/>
        </a:spcBef>
        <a:spcAft>
          <a:spcPct val="0"/>
        </a:spcAft>
        <a:defRPr sz="280">
          <a:solidFill>
            <a:schemeClr val="tx1"/>
          </a:solidFill>
          <a:latin typeface="Calibri" pitchFamily="34" charset="0"/>
        </a:defRPr>
      </a:lvl3pPr>
      <a:lvl4pPr algn="ctr" rtl="0" eaLnBrk="0" fontAlgn="base" hangingPunct="0">
        <a:spcBef>
          <a:spcPct val="0"/>
        </a:spcBef>
        <a:spcAft>
          <a:spcPct val="0"/>
        </a:spcAft>
        <a:defRPr sz="280">
          <a:solidFill>
            <a:schemeClr val="tx1"/>
          </a:solidFill>
          <a:latin typeface="Calibri" pitchFamily="34" charset="0"/>
        </a:defRPr>
      </a:lvl4pPr>
      <a:lvl5pPr algn="ctr" rtl="0" eaLnBrk="0" fontAlgn="base" hangingPunct="0">
        <a:spcBef>
          <a:spcPct val="0"/>
        </a:spcBef>
        <a:spcAft>
          <a:spcPct val="0"/>
        </a:spcAft>
        <a:defRPr sz="280">
          <a:solidFill>
            <a:schemeClr val="tx1"/>
          </a:solidFill>
          <a:latin typeface="Calibri" pitchFamily="34" charset="0"/>
        </a:defRPr>
      </a:lvl5pPr>
      <a:lvl6pPr marL="29140" algn="ctr" rtl="0" fontAlgn="base">
        <a:spcBef>
          <a:spcPct val="0"/>
        </a:spcBef>
        <a:spcAft>
          <a:spcPct val="0"/>
        </a:spcAft>
        <a:defRPr sz="281">
          <a:solidFill>
            <a:schemeClr val="tx1"/>
          </a:solidFill>
          <a:latin typeface="Calibri" pitchFamily="34" charset="0"/>
        </a:defRPr>
      </a:lvl6pPr>
      <a:lvl7pPr marL="58281" algn="ctr" rtl="0" fontAlgn="base">
        <a:spcBef>
          <a:spcPct val="0"/>
        </a:spcBef>
        <a:spcAft>
          <a:spcPct val="0"/>
        </a:spcAft>
        <a:defRPr sz="281">
          <a:solidFill>
            <a:schemeClr val="tx1"/>
          </a:solidFill>
          <a:latin typeface="Calibri" pitchFamily="34" charset="0"/>
        </a:defRPr>
      </a:lvl7pPr>
      <a:lvl8pPr marL="87421" algn="ctr" rtl="0" fontAlgn="base">
        <a:spcBef>
          <a:spcPct val="0"/>
        </a:spcBef>
        <a:spcAft>
          <a:spcPct val="0"/>
        </a:spcAft>
        <a:defRPr sz="281">
          <a:solidFill>
            <a:schemeClr val="tx1"/>
          </a:solidFill>
          <a:latin typeface="Calibri" pitchFamily="34" charset="0"/>
        </a:defRPr>
      </a:lvl8pPr>
      <a:lvl9pPr marL="116561" algn="ctr" rtl="0" fontAlgn="base">
        <a:spcBef>
          <a:spcPct val="0"/>
        </a:spcBef>
        <a:spcAft>
          <a:spcPct val="0"/>
        </a:spcAft>
        <a:defRPr sz="281">
          <a:solidFill>
            <a:schemeClr val="tx1"/>
          </a:solidFill>
          <a:latin typeface="Calibri" pitchFamily="34" charset="0"/>
        </a:defRPr>
      </a:lvl9pPr>
    </p:titleStyle>
    <p:bodyStyle>
      <a:lvl1pPr marL="21744" indent="-21744" algn="l" rtl="0" eaLnBrk="0" fontAlgn="base" hangingPunct="0">
        <a:spcBef>
          <a:spcPct val="20000"/>
        </a:spcBef>
        <a:spcAft>
          <a:spcPct val="0"/>
        </a:spcAft>
        <a:buFont typeface="Arial" panose="020B0604020202020204" pitchFamily="34" charset="0"/>
        <a:buChar char="•"/>
        <a:defRPr sz="198" kern="1200">
          <a:solidFill>
            <a:schemeClr val="tx1"/>
          </a:solidFill>
          <a:latin typeface="+mn-lt"/>
          <a:ea typeface="+mn-ea"/>
          <a:cs typeface="+mn-cs"/>
        </a:defRPr>
      </a:lvl1pPr>
      <a:lvl2pPr marL="47351" indent="-18168" algn="l" rtl="0" eaLnBrk="0" fontAlgn="base" hangingPunct="0">
        <a:spcBef>
          <a:spcPct val="20000"/>
        </a:spcBef>
        <a:spcAft>
          <a:spcPct val="0"/>
        </a:spcAft>
        <a:buFont typeface="Arial" panose="020B0604020202020204" pitchFamily="34" charset="0"/>
        <a:buChar char="–"/>
        <a:defRPr sz="171" kern="1200">
          <a:solidFill>
            <a:schemeClr val="tx1"/>
          </a:solidFill>
          <a:latin typeface="+mn-lt"/>
          <a:ea typeface="+mn-ea"/>
          <a:cs typeface="+mn-cs"/>
        </a:defRPr>
      </a:lvl2pPr>
      <a:lvl3pPr marL="72815" indent="-14448" algn="l" rtl="0" eaLnBrk="0" fontAlgn="base" hangingPunct="0">
        <a:spcBef>
          <a:spcPct val="20000"/>
        </a:spcBef>
        <a:spcAft>
          <a:spcPct val="0"/>
        </a:spcAft>
        <a:buFont typeface="Arial" panose="020B0604020202020204" pitchFamily="34" charset="0"/>
        <a:buChar char="•"/>
        <a:defRPr sz="144" kern="1200">
          <a:solidFill>
            <a:schemeClr val="tx1"/>
          </a:solidFill>
          <a:latin typeface="+mn-lt"/>
          <a:ea typeface="+mn-ea"/>
          <a:cs typeface="+mn-cs"/>
        </a:defRPr>
      </a:lvl3pPr>
      <a:lvl4pPr marL="101854" indent="-14448" algn="l" rtl="0" eaLnBrk="0" fontAlgn="base" hangingPunct="0">
        <a:spcBef>
          <a:spcPct val="20000"/>
        </a:spcBef>
        <a:spcAft>
          <a:spcPct val="0"/>
        </a:spcAft>
        <a:buFont typeface="Arial" panose="020B0604020202020204" pitchFamily="34" charset="0"/>
        <a:buChar char="–"/>
        <a:defRPr sz="126" kern="1200">
          <a:solidFill>
            <a:schemeClr val="tx1"/>
          </a:solidFill>
          <a:latin typeface="+mn-lt"/>
          <a:ea typeface="+mn-ea"/>
          <a:cs typeface="+mn-cs"/>
        </a:defRPr>
      </a:lvl4pPr>
      <a:lvl5pPr marL="131037" indent="-14448" algn="l" rtl="0" eaLnBrk="0" fontAlgn="base" hangingPunct="0">
        <a:spcBef>
          <a:spcPct val="20000"/>
        </a:spcBef>
        <a:spcAft>
          <a:spcPct val="0"/>
        </a:spcAft>
        <a:buFont typeface="Arial" panose="020B0604020202020204" pitchFamily="34" charset="0"/>
        <a:buChar char="»"/>
        <a:defRPr sz="126" kern="1200">
          <a:solidFill>
            <a:schemeClr val="tx1"/>
          </a:solidFill>
          <a:latin typeface="+mn-lt"/>
          <a:ea typeface="+mn-ea"/>
          <a:cs typeface="+mn-cs"/>
        </a:defRPr>
      </a:lvl5pPr>
      <a:lvl6pPr marL="160272" indent="-14570" algn="l" defTabSz="58281" rtl="0" eaLnBrk="1" latinLnBrk="0" hangingPunct="1">
        <a:spcBef>
          <a:spcPct val="20000"/>
        </a:spcBef>
        <a:buFont typeface="Arial" panose="020B0604020202020204" pitchFamily="34" charset="0"/>
        <a:buChar char="•"/>
        <a:defRPr sz="128" kern="1200">
          <a:solidFill>
            <a:schemeClr val="tx1"/>
          </a:solidFill>
          <a:latin typeface="+mn-lt"/>
          <a:ea typeface="+mn-ea"/>
          <a:cs typeface="+mn-cs"/>
        </a:defRPr>
      </a:lvl6pPr>
      <a:lvl7pPr marL="189412" indent="-14570" algn="l" defTabSz="58281" rtl="0" eaLnBrk="1" latinLnBrk="0" hangingPunct="1">
        <a:spcBef>
          <a:spcPct val="20000"/>
        </a:spcBef>
        <a:buFont typeface="Arial" panose="020B0604020202020204" pitchFamily="34" charset="0"/>
        <a:buChar char="•"/>
        <a:defRPr sz="128" kern="1200">
          <a:solidFill>
            <a:schemeClr val="tx1"/>
          </a:solidFill>
          <a:latin typeface="+mn-lt"/>
          <a:ea typeface="+mn-ea"/>
          <a:cs typeface="+mn-cs"/>
        </a:defRPr>
      </a:lvl7pPr>
      <a:lvl8pPr marL="218553" indent="-14570" algn="l" defTabSz="58281" rtl="0" eaLnBrk="1" latinLnBrk="0" hangingPunct="1">
        <a:spcBef>
          <a:spcPct val="20000"/>
        </a:spcBef>
        <a:buFont typeface="Arial" panose="020B0604020202020204" pitchFamily="34" charset="0"/>
        <a:buChar char="•"/>
        <a:defRPr sz="128" kern="1200">
          <a:solidFill>
            <a:schemeClr val="tx1"/>
          </a:solidFill>
          <a:latin typeface="+mn-lt"/>
          <a:ea typeface="+mn-ea"/>
          <a:cs typeface="+mn-cs"/>
        </a:defRPr>
      </a:lvl8pPr>
      <a:lvl9pPr marL="247693" indent="-14570" algn="l" defTabSz="58281" rtl="0" eaLnBrk="1" latinLnBrk="0" hangingPunct="1">
        <a:spcBef>
          <a:spcPct val="20000"/>
        </a:spcBef>
        <a:buFont typeface="Arial" panose="020B0604020202020204" pitchFamily="34" charset="0"/>
        <a:buChar char="•"/>
        <a:defRPr sz="128" kern="1200">
          <a:solidFill>
            <a:schemeClr val="tx1"/>
          </a:solidFill>
          <a:latin typeface="+mn-lt"/>
          <a:ea typeface="+mn-ea"/>
          <a:cs typeface="+mn-cs"/>
        </a:defRPr>
      </a:lvl9pPr>
    </p:bodyStyle>
    <p:otherStyle>
      <a:defPPr>
        <a:defRPr lang="fr-FR"/>
      </a:defPPr>
      <a:lvl1pPr marL="0" algn="l" defTabSz="58281" rtl="0" eaLnBrk="1" latinLnBrk="0" hangingPunct="1">
        <a:defRPr sz="115" kern="1200">
          <a:solidFill>
            <a:schemeClr val="tx1"/>
          </a:solidFill>
          <a:latin typeface="+mn-lt"/>
          <a:ea typeface="+mn-ea"/>
          <a:cs typeface="+mn-cs"/>
        </a:defRPr>
      </a:lvl1pPr>
      <a:lvl2pPr marL="29140" algn="l" defTabSz="58281" rtl="0" eaLnBrk="1" latinLnBrk="0" hangingPunct="1">
        <a:defRPr sz="115" kern="1200">
          <a:solidFill>
            <a:schemeClr val="tx1"/>
          </a:solidFill>
          <a:latin typeface="+mn-lt"/>
          <a:ea typeface="+mn-ea"/>
          <a:cs typeface="+mn-cs"/>
        </a:defRPr>
      </a:lvl2pPr>
      <a:lvl3pPr marL="58281" algn="l" defTabSz="58281" rtl="0" eaLnBrk="1" latinLnBrk="0" hangingPunct="1">
        <a:defRPr sz="115" kern="1200">
          <a:solidFill>
            <a:schemeClr val="tx1"/>
          </a:solidFill>
          <a:latin typeface="+mn-lt"/>
          <a:ea typeface="+mn-ea"/>
          <a:cs typeface="+mn-cs"/>
        </a:defRPr>
      </a:lvl3pPr>
      <a:lvl4pPr marL="87421" algn="l" defTabSz="58281" rtl="0" eaLnBrk="1" latinLnBrk="0" hangingPunct="1">
        <a:defRPr sz="115" kern="1200">
          <a:solidFill>
            <a:schemeClr val="tx1"/>
          </a:solidFill>
          <a:latin typeface="+mn-lt"/>
          <a:ea typeface="+mn-ea"/>
          <a:cs typeface="+mn-cs"/>
        </a:defRPr>
      </a:lvl4pPr>
      <a:lvl5pPr marL="116561" algn="l" defTabSz="58281" rtl="0" eaLnBrk="1" latinLnBrk="0" hangingPunct="1">
        <a:defRPr sz="115" kern="1200">
          <a:solidFill>
            <a:schemeClr val="tx1"/>
          </a:solidFill>
          <a:latin typeface="+mn-lt"/>
          <a:ea typeface="+mn-ea"/>
          <a:cs typeface="+mn-cs"/>
        </a:defRPr>
      </a:lvl5pPr>
      <a:lvl6pPr marL="145702" algn="l" defTabSz="58281" rtl="0" eaLnBrk="1" latinLnBrk="0" hangingPunct="1">
        <a:defRPr sz="115" kern="1200">
          <a:solidFill>
            <a:schemeClr val="tx1"/>
          </a:solidFill>
          <a:latin typeface="+mn-lt"/>
          <a:ea typeface="+mn-ea"/>
          <a:cs typeface="+mn-cs"/>
        </a:defRPr>
      </a:lvl6pPr>
      <a:lvl7pPr marL="174842" algn="l" defTabSz="58281" rtl="0" eaLnBrk="1" latinLnBrk="0" hangingPunct="1">
        <a:defRPr sz="115" kern="1200">
          <a:solidFill>
            <a:schemeClr val="tx1"/>
          </a:solidFill>
          <a:latin typeface="+mn-lt"/>
          <a:ea typeface="+mn-ea"/>
          <a:cs typeface="+mn-cs"/>
        </a:defRPr>
      </a:lvl7pPr>
      <a:lvl8pPr marL="203983" algn="l" defTabSz="58281" rtl="0" eaLnBrk="1" latinLnBrk="0" hangingPunct="1">
        <a:defRPr sz="115" kern="1200">
          <a:solidFill>
            <a:schemeClr val="tx1"/>
          </a:solidFill>
          <a:latin typeface="+mn-lt"/>
          <a:ea typeface="+mn-ea"/>
          <a:cs typeface="+mn-cs"/>
        </a:defRPr>
      </a:lvl8pPr>
      <a:lvl9pPr marL="233123" algn="l" defTabSz="58281" rtl="0" eaLnBrk="1" latinLnBrk="0" hangingPunct="1">
        <a:defRPr sz="1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e 13">
            <a:extLst>
              <a:ext uri="{FF2B5EF4-FFF2-40B4-BE49-F238E27FC236}">
                <a16:creationId xmlns:a16="http://schemas.microsoft.com/office/drawing/2014/main" id="{0ACCF91A-5E11-DAEE-96AD-F8B454167513}"/>
              </a:ext>
            </a:extLst>
          </p:cNvPr>
          <p:cNvGrpSpPr>
            <a:grpSpLocks/>
          </p:cNvGrpSpPr>
          <p:nvPr/>
        </p:nvGrpSpPr>
        <p:grpSpPr bwMode="auto">
          <a:xfrm>
            <a:off x="1163589" y="12942800"/>
            <a:ext cx="27924457" cy="25144517"/>
            <a:chOff x="498726" y="2238501"/>
            <a:chExt cx="5891639" cy="4976982"/>
          </a:xfrm>
        </p:grpSpPr>
        <p:sp>
          <p:nvSpPr>
            <p:cNvPr id="15" name="Zone de texte 2">
              <a:extLst>
                <a:ext uri="{FF2B5EF4-FFF2-40B4-BE49-F238E27FC236}">
                  <a16:creationId xmlns:a16="http://schemas.microsoft.com/office/drawing/2014/main" id="{D07142F8-DB22-CBA1-6290-AD4E54321965}"/>
                </a:ext>
              </a:extLst>
            </p:cNvPr>
            <p:cNvSpPr txBox="1">
              <a:spLocks noChangeArrowheads="1"/>
            </p:cNvSpPr>
            <p:nvPr/>
          </p:nvSpPr>
          <p:spPr bwMode="auto">
            <a:xfrm>
              <a:off x="500118" y="2392811"/>
              <a:ext cx="5885222" cy="4822672"/>
            </a:xfrm>
            <a:prstGeom prst="rect">
              <a:avLst/>
            </a:prstGeom>
            <a:noFill/>
            <a:ln w="9525">
              <a:solidFill>
                <a:srgbClr val="00455E"/>
              </a:solidFill>
              <a:miter lim="800000"/>
              <a:headEnd/>
              <a:tailEnd/>
            </a:ln>
          </p:spPr>
          <p:txBody>
            <a:bodyPr lIns="48509" tIns="24255" rIns="48509" bIns="24255">
              <a:normAutofit/>
            </a:bodyPr>
            <a:lstStyle/>
            <a:p>
              <a:pPr algn="just" defTabSz="323059" eaLnBrk="1" fontAlgn="auto" hangingPunct="1">
                <a:lnSpc>
                  <a:spcPct val="115000"/>
                </a:lnSpc>
                <a:spcBef>
                  <a:spcPts val="637"/>
                </a:spcBef>
                <a:spcAft>
                  <a:spcPts val="530"/>
                </a:spcAft>
                <a:defRPr/>
              </a:pPr>
              <a:endParaRPr lang="fr-FR" sz="424" kern="0" dirty="0">
                <a:solidFill>
                  <a:prstClr val="black"/>
                </a:solidFill>
                <a:latin typeface="Calibri"/>
                <a:ea typeface="Calibri"/>
                <a:cs typeface="Times New Roman"/>
              </a:endParaRPr>
            </a:p>
          </p:txBody>
        </p:sp>
        <p:sp>
          <p:nvSpPr>
            <p:cNvPr id="16" name="Rectangle 15">
              <a:extLst>
                <a:ext uri="{FF2B5EF4-FFF2-40B4-BE49-F238E27FC236}">
                  <a16:creationId xmlns:a16="http://schemas.microsoft.com/office/drawing/2014/main" id="{CAA043BC-F5D8-23F4-58A2-037403D308BB}"/>
                </a:ext>
              </a:extLst>
            </p:cNvPr>
            <p:cNvSpPr/>
            <p:nvPr/>
          </p:nvSpPr>
          <p:spPr>
            <a:xfrm>
              <a:off x="498726" y="2238501"/>
              <a:ext cx="5891639" cy="168391"/>
            </a:xfrm>
            <a:prstGeom prst="rect">
              <a:avLst/>
            </a:prstGeom>
            <a:solidFill>
              <a:srgbClr val="00455E"/>
            </a:solidFill>
            <a:ln w="12700" cap="flat" cmpd="sng" algn="ctr">
              <a:solidFill>
                <a:srgbClr val="00455E"/>
              </a:solidFill>
              <a:prstDash val="solid"/>
              <a:miter lim="800000"/>
            </a:ln>
            <a:effectLst/>
          </p:spPr>
          <p:txBody>
            <a:bodyPr lIns="48509" tIns="24255" rIns="48509" bIns="24255" anchor="ctr">
              <a:normAutofit/>
            </a:bodyPr>
            <a:lstStyle/>
            <a:p>
              <a:pPr algn="ctr" defTabSz="323059" eaLnBrk="1" fontAlgn="auto" hangingPunct="1">
                <a:lnSpc>
                  <a:spcPct val="115000"/>
                </a:lnSpc>
                <a:spcBef>
                  <a:spcPts val="0"/>
                </a:spcBef>
                <a:spcAft>
                  <a:spcPts val="530"/>
                </a:spcAft>
                <a:defRPr/>
              </a:pPr>
              <a:r>
                <a:rPr lang="fr-FR" sz="4800" b="1">
                  <a:solidFill>
                    <a:prstClr val="white"/>
                  </a:solidFill>
                  <a:latin typeface="Arial"/>
                  <a:ea typeface="Calibri"/>
                  <a:cs typeface="Times New Roman"/>
                </a:rPr>
                <a:t>RÉSULTATS</a:t>
              </a:r>
            </a:p>
          </p:txBody>
        </p:sp>
      </p:grpSp>
      <p:sp>
        <p:nvSpPr>
          <p:cNvPr id="4" name="Rectangle à coins arrondis 3">
            <a:extLst>
              <a:ext uri="{FF2B5EF4-FFF2-40B4-BE49-F238E27FC236}">
                <a16:creationId xmlns:a16="http://schemas.microsoft.com/office/drawing/2014/main" id="{10AEE000-7CAC-6F04-1A04-C0D55213B8E8}"/>
              </a:ext>
            </a:extLst>
          </p:cNvPr>
          <p:cNvSpPr/>
          <p:nvPr/>
        </p:nvSpPr>
        <p:spPr>
          <a:xfrm>
            <a:off x="1209675" y="593725"/>
            <a:ext cx="28011438" cy="2197100"/>
          </a:xfrm>
          <a:prstGeom prst="round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70000" lnSpcReduction="20000"/>
          </a:bodyPr>
          <a:lstStyle/>
          <a:p>
            <a:pPr algn="ctr">
              <a:lnSpc>
                <a:spcPct val="120000"/>
              </a:lnSpc>
              <a:defRPr/>
            </a:pPr>
            <a:r>
              <a:rPr lang="fr-FR" sz="5600" b="1" cap="all" dirty="0">
                <a:solidFill>
                  <a:srgbClr val="FFFFFF"/>
                </a:solidFill>
                <a:latin typeface="Arial" panose="020B0604020202020204" pitchFamily="34" charset="0"/>
                <a:cs typeface="Times New Roman" panose="02020603050405020304" pitchFamily="18" charset="0"/>
              </a:rPr>
              <a:t>Management of </a:t>
            </a:r>
            <a:r>
              <a:rPr lang="fr-FR" sz="5600" b="1" cap="all" dirty="0" err="1">
                <a:solidFill>
                  <a:srgbClr val="FFFFFF"/>
                </a:solidFill>
                <a:latin typeface="Arial" panose="020B0604020202020204" pitchFamily="34" charset="0"/>
                <a:cs typeface="Times New Roman" panose="02020603050405020304" pitchFamily="18" charset="0"/>
              </a:rPr>
              <a:t>dandruff</a:t>
            </a:r>
            <a:r>
              <a:rPr lang="fr-FR" sz="5600" b="1" cap="all" dirty="0">
                <a:solidFill>
                  <a:srgbClr val="FFFFFF"/>
                </a:solidFill>
                <a:latin typeface="Arial" panose="020B0604020202020204" pitchFamily="34" charset="0"/>
                <a:cs typeface="Times New Roman" panose="02020603050405020304" pitchFamily="18" charset="0"/>
              </a:rPr>
              <a:t> </a:t>
            </a:r>
            <a:r>
              <a:rPr lang="fr-FR" sz="5600" b="1" cap="all" dirty="0" err="1">
                <a:solidFill>
                  <a:srgbClr val="FFFFFF"/>
                </a:solidFill>
                <a:latin typeface="Arial" panose="020B0604020202020204" pitchFamily="34" charset="0"/>
                <a:cs typeface="Times New Roman" panose="02020603050405020304" pitchFamily="18" charset="0"/>
              </a:rPr>
              <a:t>recurrency</a:t>
            </a:r>
            <a:r>
              <a:rPr lang="fr-FR" sz="5600" b="1" cap="all" dirty="0">
                <a:solidFill>
                  <a:srgbClr val="FFFFFF"/>
                </a:solidFill>
                <a:latin typeface="Arial" panose="020B0604020202020204" pitchFamily="34" charset="0"/>
                <a:cs typeface="Times New Roman" panose="02020603050405020304" pitchFamily="18" charset="0"/>
              </a:rPr>
              <a:t> </a:t>
            </a:r>
            <a:r>
              <a:rPr lang="fr-FR" sz="5600" b="1" cap="all" dirty="0" err="1">
                <a:solidFill>
                  <a:srgbClr val="FFFFFF"/>
                </a:solidFill>
                <a:latin typeface="Arial" panose="020B0604020202020204" pitchFamily="34" charset="0"/>
                <a:cs typeface="Times New Roman" panose="02020603050405020304" pitchFamily="18" charset="0"/>
              </a:rPr>
              <a:t>with</a:t>
            </a:r>
            <a:r>
              <a:rPr lang="fr-FR" sz="5600" b="1" cap="all" dirty="0">
                <a:solidFill>
                  <a:srgbClr val="FFFFFF"/>
                </a:solidFill>
                <a:latin typeface="Arial" panose="020B0604020202020204" pitchFamily="34" charset="0"/>
                <a:cs typeface="Times New Roman" panose="02020603050405020304" pitchFamily="18" charset="0"/>
              </a:rPr>
              <a:t> a </a:t>
            </a:r>
            <a:r>
              <a:rPr lang="fr-FR" sz="5600" b="1" cap="all" dirty="0" err="1">
                <a:solidFill>
                  <a:srgbClr val="FFFFFF"/>
                </a:solidFill>
                <a:latin typeface="Arial" panose="020B0604020202020204" pitchFamily="34" charset="0"/>
                <a:cs typeface="Times New Roman" panose="02020603050405020304" pitchFamily="18" charset="0"/>
              </a:rPr>
              <a:t>specific</a:t>
            </a:r>
            <a:r>
              <a:rPr lang="fr-FR" sz="5600" b="1" cap="all" dirty="0">
                <a:solidFill>
                  <a:srgbClr val="FFFFFF"/>
                </a:solidFill>
                <a:latin typeface="Arial" panose="020B0604020202020204" pitchFamily="34" charset="0"/>
                <a:cs typeface="Times New Roman" panose="02020603050405020304" pitchFamily="18" charset="0"/>
              </a:rPr>
              <a:t> </a:t>
            </a:r>
            <a:r>
              <a:rPr lang="fr-FR" sz="5600" b="1" cap="all" dirty="0" err="1">
                <a:solidFill>
                  <a:srgbClr val="FFFFFF"/>
                </a:solidFill>
                <a:latin typeface="Arial" panose="020B0604020202020204" pitchFamily="34" charset="0"/>
                <a:cs typeface="Times New Roman" panose="02020603050405020304" pitchFamily="18" charset="0"/>
              </a:rPr>
              <a:t>dermocosmetic</a:t>
            </a:r>
            <a:r>
              <a:rPr lang="fr-FR" sz="5600" b="1" cap="all" dirty="0">
                <a:solidFill>
                  <a:srgbClr val="FFFFFF"/>
                </a:solidFill>
                <a:latin typeface="Arial" panose="020B0604020202020204" pitchFamily="34" charset="0"/>
                <a:cs typeface="Times New Roman" panose="02020603050405020304" pitchFamily="18" charset="0"/>
              </a:rPr>
              <a:t> </a:t>
            </a:r>
            <a:r>
              <a:rPr lang="fr-FR" sz="5600" b="1" cap="all" dirty="0" err="1">
                <a:solidFill>
                  <a:srgbClr val="FFFFFF"/>
                </a:solidFill>
                <a:latin typeface="Arial" panose="020B0604020202020204" pitchFamily="34" charset="0"/>
                <a:cs typeface="Times New Roman" panose="02020603050405020304" pitchFamily="18" charset="0"/>
              </a:rPr>
              <a:t>shampoo</a:t>
            </a:r>
            <a:r>
              <a:rPr lang="fr-FR" sz="5600" b="1" cap="all" dirty="0">
                <a:solidFill>
                  <a:srgbClr val="FFFFFF"/>
                </a:solidFill>
                <a:latin typeface="Arial" panose="020B0604020202020204" pitchFamily="34" charset="0"/>
                <a:cs typeface="Times New Roman" panose="02020603050405020304" pitchFamily="18" charset="0"/>
              </a:rPr>
              <a:t> </a:t>
            </a:r>
            <a:br>
              <a:rPr lang="fr-FR" sz="5600" b="1" cap="all" dirty="0">
                <a:solidFill>
                  <a:srgbClr val="FFFFFF"/>
                </a:solidFill>
                <a:latin typeface="Arial" panose="020B0604020202020204" pitchFamily="34" charset="0"/>
                <a:cs typeface="Times New Roman" panose="02020603050405020304" pitchFamily="18" charset="0"/>
              </a:rPr>
            </a:br>
            <a:r>
              <a:rPr lang="fr-FR" sz="5600" b="1" cap="all" dirty="0">
                <a:solidFill>
                  <a:srgbClr val="FFFFFF"/>
                </a:solidFill>
                <a:latin typeface="Arial" panose="020B0604020202020204" pitchFamily="34" charset="0"/>
                <a:cs typeface="Times New Roman" panose="02020603050405020304" pitchFamily="18" charset="0"/>
              </a:rPr>
              <a:t>(Traitement des pellicules récurrentes avec un shampooing </a:t>
            </a:r>
            <a:r>
              <a:rPr lang="fr-FR" sz="5600" b="1" cap="all" dirty="0" err="1">
                <a:solidFill>
                  <a:srgbClr val="FFFFFF"/>
                </a:solidFill>
                <a:latin typeface="Arial" panose="020B0604020202020204" pitchFamily="34" charset="0"/>
                <a:cs typeface="Times New Roman" panose="02020603050405020304" pitchFamily="18" charset="0"/>
              </a:rPr>
              <a:t>dermo</a:t>
            </a:r>
            <a:r>
              <a:rPr lang="fr-FR" sz="5600" b="1" cap="all" dirty="0">
                <a:solidFill>
                  <a:srgbClr val="FFFFFF"/>
                </a:solidFill>
                <a:latin typeface="Arial" panose="020B0604020202020204" pitchFamily="34" charset="0"/>
                <a:cs typeface="Times New Roman" panose="02020603050405020304" pitchFamily="18" charset="0"/>
              </a:rPr>
              <a:t>-cosmétique spécifique)</a:t>
            </a:r>
          </a:p>
        </p:txBody>
      </p:sp>
      <p:sp>
        <p:nvSpPr>
          <p:cNvPr id="5" name="Rectangle 6">
            <a:extLst>
              <a:ext uri="{FF2B5EF4-FFF2-40B4-BE49-F238E27FC236}">
                <a16:creationId xmlns:a16="http://schemas.microsoft.com/office/drawing/2014/main" id="{5FA31EBA-FC6A-D00F-64FD-AECCD1559CA2}"/>
              </a:ext>
            </a:extLst>
          </p:cNvPr>
          <p:cNvSpPr>
            <a:spLocks noChangeArrowheads="1"/>
          </p:cNvSpPr>
          <p:nvPr/>
        </p:nvSpPr>
        <p:spPr bwMode="auto">
          <a:xfrm>
            <a:off x="1209675" y="3124200"/>
            <a:ext cx="27860625"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spcAft>
                <a:spcPts val="850"/>
              </a:spcAft>
            </a:pPr>
            <a:r>
              <a:rPr lang="fr-FR" sz="4000" b="1">
                <a:latin typeface="Arial" panose="020B0604020202020204" pitchFamily="34" charset="0"/>
              </a:rPr>
              <a:t>Fauger A.</a:t>
            </a:r>
            <a:r>
              <a:rPr lang="fr-FR" sz="4000" b="1" baseline="30000">
                <a:latin typeface="Arial" panose="020B0604020202020204" pitchFamily="34" charset="0"/>
              </a:rPr>
              <a:t>1</a:t>
            </a:r>
            <a:r>
              <a:rPr lang="fr-FR" sz="4000" b="1">
                <a:latin typeface="Arial" panose="020B0604020202020204" pitchFamily="34" charset="0"/>
              </a:rPr>
              <a:t>, Chavagnac-Bonneville M.</a:t>
            </a:r>
            <a:r>
              <a:rPr lang="fr-FR" sz="4000" b="1" baseline="30000">
                <a:latin typeface="Arial" panose="020B0604020202020204" pitchFamily="34" charset="0"/>
              </a:rPr>
              <a:t>1,2</a:t>
            </a:r>
            <a:r>
              <a:rPr lang="fr-FR" sz="4000" b="1">
                <a:latin typeface="Arial" panose="020B0604020202020204" pitchFamily="34" charset="0"/>
              </a:rPr>
              <a:t>, Graizeau C.</a:t>
            </a:r>
            <a:r>
              <a:rPr lang="fr-FR" sz="4000" b="1" baseline="30000">
                <a:latin typeface="Arial" panose="020B0604020202020204" pitchFamily="34" charset="0"/>
              </a:rPr>
              <a:t>1,2</a:t>
            </a:r>
            <a:r>
              <a:rPr lang="fr-FR" sz="4000" b="1">
                <a:latin typeface="Arial" panose="020B0604020202020204" pitchFamily="34" charset="0"/>
              </a:rPr>
              <a:t> et Sayag M.</a:t>
            </a:r>
            <a:r>
              <a:rPr lang="fr-FR" sz="4000" b="1" baseline="30000">
                <a:latin typeface="Arial" panose="020B0604020202020204" pitchFamily="34" charset="0"/>
              </a:rPr>
              <a:t>1</a:t>
            </a:r>
          </a:p>
          <a:p>
            <a:pPr>
              <a:spcAft>
                <a:spcPts val="850"/>
              </a:spcAft>
            </a:pPr>
            <a:r>
              <a:rPr lang="fr-FR" sz="3200" baseline="30000">
                <a:latin typeface="Arial" panose="020B0604020202020204" pitchFamily="34" charset="0"/>
              </a:rPr>
              <a:t>1 </a:t>
            </a:r>
            <a:r>
              <a:rPr lang="fr-FR" sz="3200">
                <a:latin typeface="Arial" panose="020B0604020202020204" pitchFamily="34" charset="0"/>
              </a:rPr>
              <a:t>Groupe NAOS, Département Recherche et Développement, Aix-en-Provence, France</a:t>
            </a:r>
          </a:p>
          <a:p>
            <a:pPr>
              <a:spcAft>
                <a:spcPts val="850"/>
              </a:spcAft>
            </a:pPr>
            <a:r>
              <a:rPr lang="fr-FR" sz="3200" baseline="30000">
                <a:latin typeface="Arial" panose="020B0604020202020204" pitchFamily="34" charset="0"/>
              </a:rPr>
              <a:t>2 </a:t>
            </a:r>
            <a:r>
              <a:rPr lang="fr-FR" sz="3200">
                <a:latin typeface="Arial" panose="020B0604020202020204" pitchFamily="34" charset="0"/>
              </a:rPr>
              <a:t>NAOS Institute of Life Science, Aix-en-Provence, France</a:t>
            </a:r>
          </a:p>
        </p:txBody>
      </p:sp>
      <p:grpSp>
        <p:nvGrpSpPr>
          <p:cNvPr id="6" name="Groupe 7">
            <a:extLst>
              <a:ext uri="{FF2B5EF4-FFF2-40B4-BE49-F238E27FC236}">
                <a16:creationId xmlns:a16="http://schemas.microsoft.com/office/drawing/2014/main" id="{F132A195-1546-3022-20E5-3F61D89D20D6}"/>
              </a:ext>
            </a:extLst>
          </p:cNvPr>
          <p:cNvGrpSpPr>
            <a:grpSpLocks/>
          </p:cNvGrpSpPr>
          <p:nvPr/>
        </p:nvGrpSpPr>
        <p:grpSpPr bwMode="auto">
          <a:xfrm>
            <a:off x="1209677" y="5269229"/>
            <a:ext cx="27878367" cy="3103797"/>
            <a:chOff x="524699" y="1376315"/>
            <a:chExt cx="2921018" cy="494521"/>
          </a:xfrm>
        </p:grpSpPr>
        <p:sp>
          <p:nvSpPr>
            <p:cNvPr id="7" name="Zone de texte 2">
              <a:extLst>
                <a:ext uri="{FF2B5EF4-FFF2-40B4-BE49-F238E27FC236}">
                  <a16:creationId xmlns:a16="http://schemas.microsoft.com/office/drawing/2014/main" id="{10D2BC93-15D8-BFEA-15BC-787A4F724166}"/>
                </a:ext>
              </a:extLst>
            </p:cNvPr>
            <p:cNvSpPr txBox="1">
              <a:spLocks noChangeArrowheads="1"/>
            </p:cNvSpPr>
            <p:nvPr/>
          </p:nvSpPr>
          <p:spPr bwMode="auto">
            <a:xfrm>
              <a:off x="525363" y="1447262"/>
              <a:ext cx="2918495" cy="423574"/>
            </a:xfrm>
            <a:prstGeom prst="rect">
              <a:avLst/>
            </a:prstGeom>
            <a:noFill/>
            <a:ln w="9525">
              <a:solidFill>
                <a:srgbClr val="00455E"/>
              </a:solidFill>
              <a:miter lim="800000"/>
              <a:headEnd/>
              <a:tailEnd/>
            </a:ln>
          </p:spPr>
          <p:txBody>
            <a:bodyPr lIns="48509" tIns="24255" rIns="48509" bIns="24255">
              <a:normAutofit/>
            </a:bodyPr>
            <a:lstStyle/>
            <a:p>
              <a:pPr algn="just">
                <a:lnSpc>
                  <a:spcPct val="115000"/>
                </a:lnSpc>
                <a:spcBef>
                  <a:spcPts val="637"/>
                </a:spcBef>
                <a:spcAft>
                  <a:spcPts val="530"/>
                </a:spcAft>
                <a:defRPr/>
              </a:pPr>
              <a:r>
                <a:rPr lang="fr-FR" sz="583">
                  <a:latin typeface="Calibri"/>
                  <a:ea typeface="Calibri"/>
                  <a:cs typeface="Times New Roman"/>
                </a:rPr>
                <a:t> </a:t>
              </a:r>
            </a:p>
          </p:txBody>
        </p:sp>
        <p:sp>
          <p:nvSpPr>
            <p:cNvPr id="8" name="Rectangle 7">
              <a:extLst>
                <a:ext uri="{FF2B5EF4-FFF2-40B4-BE49-F238E27FC236}">
                  <a16:creationId xmlns:a16="http://schemas.microsoft.com/office/drawing/2014/main" id="{10BDB4A9-ED60-B034-C360-0A2A3AD22908}"/>
                </a:ext>
              </a:extLst>
            </p:cNvPr>
            <p:cNvSpPr/>
            <p:nvPr/>
          </p:nvSpPr>
          <p:spPr>
            <a:xfrm>
              <a:off x="524699" y="1376315"/>
              <a:ext cx="2921018" cy="134763"/>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a:bodyPr>
            <a:lstStyle/>
            <a:p>
              <a:pPr algn="ctr">
                <a:lnSpc>
                  <a:spcPct val="115000"/>
                </a:lnSpc>
                <a:spcAft>
                  <a:spcPts val="530"/>
                </a:spcAft>
                <a:defRPr/>
              </a:pPr>
              <a:r>
                <a:rPr lang="fr-FR" sz="4800" b="1">
                  <a:latin typeface="Arial"/>
                  <a:ea typeface="Calibri"/>
                  <a:cs typeface="Times New Roman"/>
                </a:rPr>
                <a:t>INTRODUCTION ET OBJECTIFS</a:t>
              </a:r>
            </a:p>
          </p:txBody>
        </p:sp>
      </p:grpSp>
      <p:sp>
        <p:nvSpPr>
          <p:cNvPr id="9" name="ZoneTexte 20">
            <a:extLst>
              <a:ext uri="{FF2B5EF4-FFF2-40B4-BE49-F238E27FC236}">
                <a16:creationId xmlns:a16="http://schemas.microsoft.com/office/drawing/2014/main" id="{863C7B69-6DFC-92F9-0BA5-497B6C0DFD29}"/>
              </a:ext>
            </a:extLst>
          </p:cNvPr>
          <p:cNvSpPr txBox="1">
            <a:spLocks noChangeArrowheads="1"/>
          </p:cNvSpPr>
          <p:nvPr/>
        </p:nvSpPr>
        <p:spPr bwMode="auto">
          <a:xfrm>
            <a:off x="1340128" y="6105313"/>
            <a:ext cx="275142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fontScale="92500"/>
          </a:bodyPr>
          <a:lstStyle/>
          <a:p>
            <a:pPr algn="just"/>
            <a:r>
              <a:rPr lang="fr-FR" sz="3600" dirty="0">
                <a:latin typeface="Arial" panose="020B0604020202020204" pitchFamily="34" charset="0"/>
              </a:rPr>
              <a:t>Les pellicules sont une affection chronique du cuir chevelu, caractérisée par des squames blanches, un prurit et un érythème. La desquamation du cuir chevelu, avec perte visible de squames, peut avoir un impact socio-affectif. Les shampooings antipelliculaires sont efficaces pour résoudre les symptômes, mais ces derniers réapparaissent après l’arrêt du traitement. L’objectif était d’étudier l’efficacité et la tolérance d’un shampooing </a:t>
            </a:r>
            <a:r>
              <a:rPr lang="fr-FR" sz="3600" dirty="0" err="1">
                <a:latin typeface="Arial" panose="020B0604020202020204" pitchFamily="34" charset="0"/>
              </a:rPr>
              <a:t>dermo</a:t>
            </a:r>
            <a:r>
              <a:rPr lang="fr-FR" sz="3600" dirty="0">
                <a:latin typeface="Arial" panose="020B0604020202020204" pitchFamily="34" charset="0"/>
              </a:rPr>
              <a:t>-cosmétique spécifique en ce qui concerne la réduction des pellicules, son maintien et l’effet anti-récidive.</a:t>
            </a:r>
          </a:p>
        </p:txBody>
      </p:sp>
      <p:sp>
        <p:nvSpPr>
          <p:cNvPr id="10" name="Rectangle 9">
            <a:extLst>
              <a:ext uri="{FF2B5EF4-FFF2-40B4-BE49-F238E27FC236}">
                <a16:creationId xmlns:a16="http://schemas.microsoft.com/office/drawing/2014/main" id="{B0BCA144-A04A-2D4E-CFE5-6A2613AA09FE}"/>
              </a:ext>
            </a:extLst>
          </p:cNvPr>
          <p:cNvSpPr/>
          <p:nvPr/>
        </p:nvSpPr>
        <p:spPr bwMode="auto">
          <a:xfrm>
            <a:off x="1201353" y="8727620"/>
            <a:ext cx="27886691" cy="889631"/>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a:bodyPr>
          <a:lstStyle/>
          <a:p>
            <a:pPr algn="ctr">
              <a:lnSpc>
                <a:spcPct val="115000"/>
              </a:lnSpc>
              <a:spcAft>
                <a:spcPts val="530"/>
              </a:spcAft>
              <a:defRPr/>
            </a:pPr>
            <a:r>
              <a:rPr lang="fr-FR" sz="4800" b="1">
                <a:latin typeface="Arial"/>
                <a:ea typeface="Calibri"/>
                <a:cs typeface="Times New Roman"/>
              </a:rPr>
              <a:t>MATÉRIELS ET MÉTHODOLOGIE </a:t>
            </a:r>
          </a:p>
        </p:txBody>
      </p:sp>
      <p:sp>
        <p:nvSpPr>
          <p:cNvPr id="12" name="Zone de texte 2">
            <a:extLst>
              <a:ext uri="{FF2B5EF4-FFF2-40B4-BE49-F238E27FC236}">
                <a16:creationId xmlns:a16="http://schemas.microsoft.com/office/drawing/2014/main" id="{C19BB719-C4B7-BE68-864D-4574FB787C60}"/>
              </a:ext>
            </a:extLst>
          </p:cNvPr>
          <p:cNvSpPr txBox="1">
            <a:spLocks noChangeArrowheads="1"/>
          </p:cNvSpPr>
          <p:nvPr/>
        </p:nvSpPr>
        <p:spPr bwMode="auto">
          <a:xfrm>
            <a:off x="1139774" y="8804430"/>
            <a:ext cx="27924456" cy="3739181"/>
          </a:xfrm>
          <a:prstGeom prst="rect">
            <a:avLst/>
          </a:prstGeom>
          <a:noFill/>
          <a:ln w="9525">
            <a:solidFill>
              <a:srgbClr val="00455E"/>
            </a:solidFill>
            <a:miter lim="800000"/>
            <a:headEnd/>
            <a:tailEnd/>
          </a:ln>
        </p:spPr>
        <p:txBody>
          <a:bodyPr lIns="48509" tIns="24255" rIns="48509" bIns="24255">
            <a:normAutofit/>
          </a:bodyPr>
          <a:lstStyle/>
          <a:p>
            <a:pPr algn="just">
              <a:lnSpc>
                <a:spcPct val="115000"/>
              </a:lnSpc>
              <a:spcBef>
                <a:spcPts val="637"/>
              </a:spcBef>
              <a:spcAft>
                <a:spcPts val="530"/>
              </a:spcAft>
              <a:defRPr/>
            </a:pPr>
            <a:endParaRPr lang="fr-FR" sz="583" dirty="0">
              <a:latin typeface="Calibri"/>
              <a:ea typeface="Calibri"/>
              <a:cs typeface="Times New Roman"/>
            </a:endParaRPr>
          </a:p>
        </p:txBody>
      </p:sp>
      <p:sp>
        <p:nvSpPr>
          <p:cNvPr id="13" name="ZoneTexte 21">
            <a:extLst>
              <a:ext uri="{FF2B5EF4-FFF2-40B4-BE49-F238E27FC236}">
                <a16:creationId xmlns:a16="http://schemas.microsoft.com/office/drawing/2014/main" id="{0FFA0B85-36ED-3EC7-4F08-5BB92B784F7D}"/>
              </a:ext>
            </a:extLst>
          </p:cNvPr>
          <p:cNvSpPr txBox="1">
            <a:spLocks noChangeArrowheads="1"/>
          </p:cNvSpPr>
          <p:nvPr/>
        </p:nvSpPr>
        <p:spPr bwMode="auto">
          <a:xfrm>
            <a:off x="1390650" y="9731804"/>
            <a:ext cx="2746375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fontScale="92500" lnSpcReduction="10000"/>
          </a:bodyPr>
          <a:lstStyle/>
          <a:p>
            <a:pPr algn="just"/>
            <a:r>
              <a:rPr lang="fr-FR" sz="3600" dirty="0">
                <a:latin typeface="Arial" panose="020B0604020202020204" pitchFamily="34" charset="0"/>
              </a:rPr>
              <a:t>Dans une étude non comparative, des sujets présentant des pellicules persistantes ou une dermite séborrhéique (DS) ont utilisé le shampooing </a:t>
            </a:r>
            <a:r>
              <a:rPr lang="fr-FR" sz="3600" dirty="0" err="1">
                <a:latin typeface="Arial" panose="020B0604020202020204" pitchFamily="34" charset="0"/>
              </a:rPr>
              <a:t>dermo</a:t>
            </a:r>
            <a:r>
              <a:rPr lang="fr-FR" sz="3600" dirty="0">
                <a:latin typeface="Arial" panose="020B0604020202020204" pitchFamily="34" charset="0"/>
              </a:rPr>
              <a:t>-cosmétique spécifique 3 fois par semaine, du Jour (J) 0 à J21, puis 1 à 2 fois par semaine de J21 à J49. Pour évaluer l’effet anti-récidive, après J49 ± 2, un shampooing doux a été utilisé par la suite pendant 6 semaines. La sévérité des paramètres cliniques et l’intensité de l’érythème dans la DS ont été évaluées par un dermatologue à J0, J21, J49 et J91. L’indice de desquamation du cuir chevelu a été calculé à partir de la quantification des cornéocytes sur </a:t>
            </a:r>
            <a:r>
              <a:rPr lang="fr-FR" sz="3600" dirty="0" err="1">
                <a:latin typeface="Arial" panose="020B0604020202020204" pitchFamily="34" charset="0"/>
              </a:rPr>
              <a:t>Corneofix</a:t>
            </a:r>
            <a:r>
              <a:rPr lang="fr-FR" sz="3600" dirty="0">
                <a:latin typeface="Arial" panose="020B0604020202020204" pitchFamily="34" charset="0"/>
              </a:rPr>
              <a:t>. À J0, J21 et J49, les sujets ont rempli un questionnaire d’évaluation de l’efficacité. La tolérance du produit a été évaluée par un dermatologue.</a:t>
            </a:r>
          </a:p>
        </p:txBody>
      </p:sp>
      <p:sp>
        <p:nvSpPr>
          <p:cNvPr id="20" name="ZoneTexte 19">
            <a:extLst>
              <a:ext uri="{FF2B5EF4-FFF2-40B4-BE49-F238E27FC236}">
                <a16:creationId xmlns:a16="http://schemas.microsoft.com/office/drawing/2014/main" id="{9C750FBD-5F0F-C611-5FC4-1E1716877179}"/>
              </a:ext>
            </a:extLst>
          </p:cNvPr>
          <p:cNvSpPr txBox="1"/>
          <p:nvPr/>
        </p:nvSpPr>
        <p:spPr>
          <a:xfrm>
            <a:off x="1340128" y="13949318"/>
            <a:ext cx="27702470" cy="3970318"/>
          </a:xfrm>
          <a:prstGeom prst="rect">
            <a:avLst/>
          </a:prstGeom>
          <a:noFill/>
        </p:spPr>
        <p:txBody>
          <a:bodyPr wrap="square">
            <a:normAutofit fontScale="92500"/>
          </a:bodyPr>
          <a:lstStyle/>
          <a:p>
            <a:pPr algn="just"/>
            <a:r>
              <a:rPr lang="fr-FR" sz="3600" dirty="0">
                <a:latin typeface="Arial" panose="020B0604020202020204" pitchFamily="34" charset="0"/>
                <a:cs typeface="Arial" panose="020B0604020202020204" pitchFamily="34" charset="0"/>
              </a:rPr>
              <a:t>Parmi les 36 sujets inclus (33 ans en moyenne, 86 % de femmes), 28 ont été analysés, 53 % présentaient des pellicules persistantes, 47 % une DS avec érythème.  </a:t>
            </a:r>
          </a:p>
          <a:p>
            <a:pPr algn="just"/>
            <a:r>
              <a:rPr lang="fr-FR" sz="3600" dirty="0">
                <a:latin typeface="Arial" panose="020B0604020202020204" pitchFamily="34" charset="0"/>
                <a:cs typeface="Arial" panose="020B0604020202020204" pitchFamily="34" charset="0"/>
              </a:rPr>
              <a:t>À J21, J49 et J91, une amélioration significative a été évaluée en termes de sévérité des pellicules/de la DS, du prurit, des squames (</a:t>
            </a:r>
            <a:r>
              <a:rPr lang="fr-FR" sz="3600" b="1" dirty="0">
                <a:latin typeface="Arial" panose="020B0604020202020204" pitchFamily="34" charset="0"/>
                <a:cs typeface="Arial" panose="020B0604020202020204" pitchFamily="34" charset="0"/>
              </a:rPr>
              <a:t>Figure 1</a:t>
            </a:r>
            <a:r>
              <a:rPr lang="fr-FR" sz="3600" dirty="0">
                <a:latin typeface="Arial" panose="020B0604020202020204" pitchFamily="34" charset="0"/>
                <a:cs typeface="Arial" panose="020B0604020202020204" pitchFamily="34" charset="0"/>
              </a:rPr>
              <a:t>), en termes d’indice de desquamation (</a:t>
            </a:r>
            <a:r>
              <a:rPr lang="fr-FR" sz="3600" b="1" dirty="0">
                <a:latin typeface="Arial" panose="020B0604020202020204" pitchFamily="34" charset="0"/>
                <a:cs typeface="Arial" panose="020B0604020202020204" pitchFamily="34" charset="0"/>
              </a:rPr>
              <a:t>Figure 2</a:t>
            </a:r>
            <a:r>
              <a:rPr lang="fr-FR" sz="3600" dirty="0">
                <a:latin typeface="Arial" panose="020B0604020202020204" pitchFamily="34" charset="0"/>
                <a:cs typeface="Arial" panose="020B0604020202020204" pitchFamily="34" charset="0"/>
              </a:rPr>
              <a:t>) et en termes d’érythème chez les sujets présentant une DS (</a:t>
            </a:r>
            <a:r>
              <a:rPr lang="fr-FR" sz="3600" b="1" dirty="0">
                <a:latin typeface="Arial" panose="020B0604020202020204" pitchFamily="34" charset="0"/>
                <a:cs typeface="Arial" panose="020B0604020202020204" pitchFamily="34" charset="0"/>
              </a:rPr>
              <a:t>Figure 3</a:t>
            </a:r>
            <a:r>
              <a:rPr lang="fr-FR" sz="3600" dirty="0">
                <a:latin typeface="Arial" panose="020B0604020202020204" pitchFamily="34" charset="0"/>
                <a:cs typeface="Arial" panose="020B0604020202020204" pitchFamily="34" charset="0"/>
              </a:rPr>
              <a:t>) par rapport à J0. Pour 96 % des sujets, le shampooing était globalement agréable. Et 71 % à 100 % des sujets ont perçu un soulagement de l’irritation, de l’inconfort et du prurit, ont déclaré une diminution des rougeurs au niveau du cuir chevelu, des pellicules/squames installés, ainsi qu’une diminution durable de leur réapparition. Le produit a été bien toléré (un seul cas de sensations d’inconfort liées à l’utilisation du produit).</a:t>
            </a:r>
          </a:p>
        </p:txBody>
      </p:sp>
      <p:grpSp>
        <p:nvGrpSpPr>
          <p:cNvPr id="21" name="Groupe 10">
            <a:extLst>
              <a:ext uri="{FF2B5EF4-FFF2-40B4-BE49-F238E27FC236}">
                <a16:creationId xmlns:a16="http://schemas.microsoft.com/office/drawing/2014/main" id="{C328B4D3-4E4B-12A7-7AA0-88F5D034A61A}"/>
              </a:ext>
            </a:extLst>
          </p:cNvPr>
          <p:cNvGrpSpPr>
            <a:grpSpLocks/>
          </p:cNvGrpSpPr>
          <p:nvPr/>
        </p:nvGrpSpPr>
        <p:grpSpPr bwMode="auto">
          <a:xfrm>
            <a:off x="1170188" y="38536725"/>
            <a:ext cx="27924456" cy="2561239"/>
            <a:chOff x="1330325" y="26879361"/>
            <a:chExt cx="39787513" cy="2374149"/>
          </a:xfrm>
        </p:grpSpPr>
        <p:sp>
          <p:nvSpPr>
            <p:cNvPr id="22" name="Zone de texte 2">
              <a:extLst>
                <a:ext uri="{FF2B5EF4-FFF2-40B4-BE49-F238E27FC236}">
                  <a16:creationId xmlns:a16="http://schemas.microsoft.com/office/drawing/2014/main" id="{888073E4-A6CA-1CE3-9138-805708851604}"/>
                </a:ext>
              </a:extLst>
            </p:cNvPr>
            <p:cNvSpPr txBox="1">
              <a:spLocks noChangeArrowheads="1"/>
            </p:cNvSpPr>
            <p:nvPr/>
          </p:nvSpPr>
          <p:spPr bwMode="auto">
            <a:xfrm>
              <a:off x="1330325" y="27531627"/>
              <a:ext cx="39787513" cy="1721883"/>
            </a:xfrm>
            <a:prstGeom prst="rect">
              <a:avLst/>
            </a:prstGeom>
            <a:noFill/>
            <a:ln w="9525">
              <a:solidFill>
                <a:srgbClr val="00455E"/>
              </a:solidFill>
              <a:miter lim="800000"/>
              <a:headEnd/>
              <a:tailEnd/>
            </a:ln>
          </p:spPr>
          <p:txBody>
            <a:bodyPr lIns="48509" tIns="24255" rIns="48509" bIns="24255">
              <a:normAutofit/>
            </a:bodyPr>
            <a:lstStyle/>
            <a:p>
              <a:pPr defTabSz="323059" eaLnBrk="1" fontAlgn="auto" hangingPunct="1">
                <a:lnSpc>
                  <a:spcPct val="115000"/>
                </a:lnSpc>
                <a:spcBef>
                  <a:spcPts val="637"/>
                </a:spcBef>
                <a:spcAft>
                  <a:spcPts val="530"/>
                </a:spcAft>
                <a:defRPr/>
              </a:pPr>
              <a:r>
                <a:rPr lang="fr-FR" sz="583">
                  <a:solidFill>
                    <a:prstClr val="black"/>
                  </a:solidFill>
                  <a:latin typeface="Calibri"/>
                  <a:ea typeface="Calibri"/>
                  <a:cs typeface="Times New Roman"/>
                </a:rPr>
                <a:t> </a:t>
              </a:r>
            </a:p>
          </p:txBody>
        </p:sp>
        <p:sp>
          <p:nvSpPr>
            <p:cNvPr id="23" name="ZoneTexte 22">
              <a:extLst>
                <a:ext uri="{FF2B5EF4-FFF2-40B4-BE49-F238E27FC236}">
                  <a16:creationId xmlns:a16="http://schemas.microsoft.com/office/drawing/2014/main" id="{C6FEDD23-F6F3-16B8-89D5-62C4E5971167}"/>
                </a:ext>
              </a:extLst>
            </p:cNvPr>
            <p:cNvSpPr txBox="1"/>
            <p:nvPr/>
          </p:nvSpPr>
          <p:spPr bwMode="auto">
            <a:xfrm>
              <a:off x="1529741" y="27937156"/>
              <a:ext cx="39245790" cy="1285496"/>
            </a:xfrm>
            <a:prstGeom prst="rect">
              <a:avLst/>
            </a:prstGeom>
            <a:noFill/>
          </p:spPr>
          <p:txBody>
            <a:bodyPr>
              <a:normAutofit fontScale="92500" lnSpcReduction="20000"/>
            </a:bodyPr>
            <a:lstStyle/>
            <a:p>
              <a:pPr algn="just" defTabSz="323059">
                <a:defRPr/>
              </a:pPr>
              <a:r>
                <a:rPr lang="fr-FR" sz="3600" b="1">
                  <a:latin typeface="Arial" panose="020B0604020202020204" pitchFamily="34" charset="0"/>
                  <a:ea typeface="Calibri" panose="020F0502020204030204" pitchFamily="34" charset="0"/>
                </a:rPr>
                <a:t>Après 21 jours d’application, le shampooing dermo-cosmétique antipelliculaire spécifique s’est révélé efficace pour réduire la sévérité des pellicules, du prurit et de l’érythème, et ce, même dans la dermite séborrhéique, et pour lutter contre leur réapparition de façon durable.</a:t>
              </a:r>
            </a:p>
          </p:txBody>
        </p:sp>
        <p:sp>
          <p:nvSpPr>
            <p:cNvPr id="24" name="Rectangle 23">
              <a:extLst>
                <a:ext uri="{FF2B5EF4-FFF2-40B4-BE49-F238E27FC236}">
                  <a16:creationId xmlns:a16="http://schemas.microsoft.com/office/drawing/2014/main" id="{05E4AAE6-280A-FE5D-D43B-B46357DA9217}"/>
                </a:ext>
              </a:extLst>
            </p:cNvPr>
            <p:cNvSpPr/>
            <p:nvPr/>
          </p:nvSpPr>
          <p:spPr bwMode="auto">
            <a:xfrm>
              <a:off x="1330325" y="26879361"/>
              <a:ext cx="39787513" cy="937780"/>
            </a:xfrm>
            <a:prstGeom prst="rect">
              <a:avLst/>
            </a:prstGeom>
            <a:solidFill>
              <a:srgbClr val="00455E"/>
            </a:solidFill>
            <a:ln w="12700" cap="flat" cmpd="sng" algn="ctr">
              <a:solidFill>
                <a:srgbClr val="00455E"/>
              </a:solidFill>
              <a:prstDash val="solid"/>
              <a:miter lim="800000"/>
            </a:ln>
            <a:effectLst/>
          </p:spPr>
          <p:txBody>
            <a:bodyPr lIns="48509" tIns="24255" rIns="48509" bIns="24255" anchor="ctr">
              <a:normAutofit/>
            </a:bodyPr>
            <a:lstStyle/>
            <a:p>
              <a:pPr algn="ctr" defTabSz="323059" eaLnBrk="1" fontAlgn="auto" hangingPunct="1">
                <a:lnSpc>
                  <a:spcPct val="115000"/>
                </a:lnSpc>
                <a:spcBef>
                  <a:spcPts val="0"/>
                </a:spcBef>
                <a:spcAft>
                  <a:spcPts val="530"/>
                </a:spcAft>
                <a:defRPr/>
              </a:pPr>
              <a:r>
                <a:rPr lang="fr-FR" sz="4800" b="1">
                  <a:solidFill>
                    <a:prstClr val="white"/>
                  </a:solidFill>
                  <a:latin typeface="Arial"/>
                  <a:ea typeface="Calibri"/>
                  <a:cs typeface="Times New Roman"/>
                </a:rPr>
                <a:t>CONCLUSION</a:t>
              </a:r>
            </a:p>
          </p:txBody>
        </p:sp>
      </p:grpSp>
      <p:sp>
        <p:nvSpPr>
          <p:cNvPr id="25" name="ZoneTexte 21">
            <a:extLst>
              <a:ext uri="{FF2B5EF4-FFF2-40B4-BE49-F238E27FC236}">
                <a16:creationId xmlns:a16="http://schemas.microsoft.com/office/drawing/2014/main" id="{B7F4EAC6-FF74-581A-3CC9-E909E1FD567B}"/>
              </a:ext>
            </a:extLst>
          </p:cNvPr>
          <p:cNvSpPr txBox="1">
            <a:spLocks noChangeArrowheads="1"/>
          </p:cNvSpPr>
          <p:nvPr/>
        </p:nvSpPr>
        <p:spPr bwMode="auto">
          <a:xfrm>
            <a:off x="10606087" y="41604017"/>
            <a:ext cx="92186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ormAutofit/>
          </a:bodyPr>
          <a:lstStyle>
            <a:lvl1pPr defTabSz="4652963">
              <a:spcBef>
                <a:spcPct val="20000"/>
              </a:spcBef>
              <a:buFont typeface="Arial" panose="020B0604020202020204" pitchFamily="34" charset="0"/>
              <a:buChar char="•"/>
              <a:defRPr sz="2200">
                <a:solidFill>
                  <a:schemeClr val="tx1"/>
                </a:solidFill>
                <a:latin typeface="Calibri" panose="020F0502020204030204" pitchFamily="34" charset="0"/>
              </a:defRPr>
            </a:lvl1pPr>
            <a:lvl2pPr marL="2325688" indent="-285750" defTabSz="4652963">
              <a:spcBef>
                <a:spcPct val="20000"/>
              </a:spcBef>
              <a:buFont typeface="Arial" panose="020B0604020202020204" pitchFamily="34" charset="0"/>
              <a:buChar char="–"/>
              <a:defRPr sz="1900">
                <a:solidFill>
                  <a:schemeClr val="tx1"/>
                </a:solidFill>
                <a:latin typeface="Calibri" panose="020F0502020204030204" pitchFamily="34" charset="0"/>
              </a:defRPr>
            </a:lvl2pPr>
            <a:lvl3pPr marL="4652963" indent="-228600" defTabSz="4652963">
              <a:spcBef>
                <a:spcPct val="20000"/>
              </a:spcBef>
              <a:buFont typeface="Arial" panose="020B0604020202020204" pitchFamily="34" charset="0"/>
              <a:buChar char="•"/>
              <a:defRPr sz="1600">
                <a:solidFill>
                  <a:schemeClr val="tx1"/>
                </a:solidFill>
                <a:latin typeface="Calibri" panose="020F0502020204030204" pitchFamily="34" charset="0"/>
              </a:defRPr>
            </a:lvl3pPr>
            <a:lvl4pPr marL="6980238" indent="-228600" defTabSz="4652963">
              <a:spcBef>
                <a:spcPct val="20000"/>
              </a:spcBef>
              <a:buFont typeface="Arial" panose="020B0604020202020204" pitchFamily="34" charset="0"/>
              <a:buChar char="–"/>
              <a:defRPr sz="1400">
                <a:solidFill>
                  <a:schemeClr val="tx1"/>
                </a:solidFill>
                <a:latin typeface="Calibri" panose="020F0502020204030204" pitchFamily="34" charset="0"/>
              </a:defRPr>
            </a:lvl4pPr>
            <a:lvl5pPr marL="9305925" indent="-228600" defTabSz="4652963">
              <a:spcBef>
                <a:spcPct val="20000"/>
              </a:spcBef>
              <a:buFont typeface="Arial" panose="020B0604020202020204" pitchFamily="34" charset="0"/>
              <a:buChar char="»"/>
              <a:defRPr sz="1400">
                <a:solidFill>
                  <a:schemeClr val="tx1"/>
                </a:solidFill>
                <a:latin typeface="Calibri" panose="020F0502020204030204" pitchFamily="34" charset="0"/>
              </a:defRPr>
            </a:lvl5pPr>
            <a:lvl6pPr marL="97631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6pPr>
            <a:lvl7pPr marL="102203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7pPr>
            <a:lvl8pPr marL="106775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8pPr>
            <a:lvl9pPr marL="111347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9pPr>
          </a:lstStyle>
          <a:p>
            <a:pPr algn="ctr" eaLnBrk="1" hangingPunct="1">
              <a:spcBef>
                <a:spcPct val="0"/>
              </a:spcBef>
              <a:buFontTx/>
              <a:buNone/>
            </a:pPr>
            <a:r>
              <a:rPr lang="fr-FR" sz="3200">
                <a:latin typeface="Arial" panose="020B0604020202020204" pitchFamily="34" charset="0"/>
              </a:rPr>
              <a:t>Congrès mondial de dermatologie 2023, Singapour</a:t>
            </a:r>
          </a:p>
        </p:txBody>
      </p:sp>
      <p:pic>
        <p:nvPicPr>
          <p:cNvPr id="26" name="Image 70" descr="Une image contenant texte&#10;&#10;Description générée automatiquement">
            <a:extLst>
              <a:ext uri="{FF2B5EF4-FFF2-40B4-BE49-F238E27FC236}">
                <a16:creationId xmlns:a16="http://schemas.microsoft.com/office/drawing/2014/main" id="{E8258228-8358-5D54-291D-45AEB4FC06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2843" y="41278620"/>
            <a:ext cx="428307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ZoneTexte 43">
            <a:extLst>
              <a:ext uri="{FF2B5EF4-FFF2-40B4-BE49-F238E27FC236}">
                <a16:creationId xmlns:a16="http://schemas.microsoft.com/office/drawing/2014/main" id="{BD72B949-BE4B-398E-D859-6938B4DEED87}"/>
              </a:ext>
            </a:extLst>
          </p:cNvPr>
          <p:cNvSpPr txBox="1">
            <a:spLocks noChangeArrowheads="1"/>
          </p:cNvSpPr>
          <p:nvPr/>
        </p:nvSpPr>
        <p:spPr bwMode="auto">
          <a:xfrm>
            <a:off x="1990908" y="36795749"/>
            <a:ext cx="1220262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p>
            <a:pPr algn="ctr"/>
            <a:r>
              <a:rPr lang="fr-FR" sz="3000" b="1" i="1">
                <a:latin typeface="Arial" panose="020B0604020202020204" pitchFamily="34" charset="0"/>
              </a:rPr>
              <a:t>Figure 3 : </a:t>
            </a:r>
            <a:r>
              <a:rPr lang="fr-FR" sz="3000" i="1">
                <a:latin typeface="Arial" panose="020B0604020202020204" pitchFamily="34" charset="0"/>
              </a:rPr>
              <a:t>Sévérité de l’érythème</a:t>
            </a:r>
            <a:br>
              <a:rPr lang="fr-FR" sz="3000" i="1">
                <a:latin typeface="Arial" panose="020B0604020202020204" pitchFamily="34" charset="0"/>
              </a:rPr>
            </a:br>
            <a:r>
              <a:rPr lang="fr-FR" sz="3000" i="1">
                <a:latin typeface="Arial" panose="020B0604020202020204" pitchFamily="34" charset="0"/>
              </a:rPr>
              <a:t>(*** p &lt; 0,001 par rapport à J0 ; test t de Student)</a:t>
            </a:r>
          </a:p>
        </p:txBody>
      </p:sp>
      <p:sp>
        <p:nvSpPr>
          <p:cNvPr id="34" name="ZoneTexte 43">
            <a:extLst>
              <a:ext uri="{FF2B5EF4-FFF2-40B4-BE49-F238E27FC236}">
                <a16:creationId xmlns:a16="http://schemas.microsoft.com/office/drawing/2014/main" id="{81138186-E136-C73A-9369-8E00138628D0}"/>
              </a:ext>
            </a:extLst>
          </p:cNvPr>
          <p:cNvSpPr txBox="1">
            <a:spLocks noChangeArrowheads="1"/>
          </p:cNvSpPr>
          <p:nvPr/>
        </p:nvSpPr>
        <p:spPr bwMode="auto">
          <a:xfrm>
            <a:off x="2283155" y="25491244"/>
            <a:ext cx="1330018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p>
            <a:pPr algn="ctr"/>
            <a:r>
              <a:rPr lang="fr-FR" sz="3000" b="1" i="1">
                <a:latin typeface="Arial" panose="020B0604020202020204" pitchFamily="34" charset="0"/>
              </a:rPr>
              <a:t>Figure 1 : </a:t>
            </a:r>
            <a:r>
              <a:rPr lang="fr-FR" sz="3000" i="1">
                <a:latin typeface="Arial" panose="020B0604020202020204" pitchFamily="34" charset="0"/>
              </a:rPr>
              <a:t>Efficacité clinique pour l’ensemble de la population</a:t>
            </a:r>
          </a:p>
          <a:p>
            <a:pPr algn="ctr"/>
            <a:r>
              <a:rPr lang="fr-FR" sz="3000" i="1">
                <a:latin typeface="Arial" panose="020B0604020202020204" pitchFamily="34" charset="0"/>
              </a:rPr>
              <a:t>(*** p &lt; 0,001 par rapport à J0 ; test t de Student)</a:t>
            </a:r>
          </a:p>
          <a:p>
            <a:pPr algn="ctr"/>
            <a:endParaRPr lang="en-US" altLang="fr-FR" sz="3000" i="1" dirty="0">
              <a:latin typeface="Arial" panose="020B0604020202020204" pitchFamily="34" charset="0"/>
            </a:endParaRPr>
          </a:p>
          <a:p>
            <a:pPr algn="ctr"/>
            <a:endParaRPr lang="en-US" altLang="fr-FR" sz="3000" i="1" dirty="0">
              <a:latin typeface="Arial" panose="020B0604020202020204" pitchFamily="34" charset="0"/>
            </a:endParaRPr>
          </a:p>
        </p:txBody>
      </p:sp>
      <p:sp>
        <p:nvSpPr>
          <p:cNvPr id="35" name="ZoneTexte 43">
            <a:extLst>
              <a:ext uri="{FF2B5EF4-FFF2-40B4-BE49-F238E27FC236}">
                <a16:creationId xmlns:a16="http://schemas.microsoft.com/office/drawing/2014/main" id="{5139C85E-8872-76C1-BB5B-219B3DEC01E6}"/>
              </a:ext>
            </a:extLst>
          </p:cNvPr>
          <p:cNvSpPr txBox="1">
            <a:spLocks noChangeArrowheads="1"/>
          </p:cNvSpPr>
          <p:nvPr/>
        </p:nvSpPr>
        <p:spPr bwMode="auto">
          <a:xfrm>
            <a:off x="17455557" y="25359227"/>
            <a:ext cx="1121664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p>
            <a:pPr algn="ctr"/>
            <a:r>
              <a:rPr lang="fr-FR" sz="3000" b="1" i="1" dirty="0">
                <a:latin typeface="Arial" panose="020B0604020202020204" pitchFamily="34" charset="0"/>
              </a:rPr>
              <a:t>Figure 2 : </a:t>
            </a:r>
            <a:r>
              <a:rPr lang="fr-FR" sz="3000" i="1" dirty="0">
                <a:latin typeface="Arial" panose="020B0604020202020204" pitchFamily="34" charset="0"/>
              </a:rPr>
              <a:t>Évaluation de l’indice de desquamation du cuir chevelu dans l’ensemble de la population (*** p &lt; 0,001 par rapport à J0, test t de </a:t>
            </a:r>
            <a:r>
              <a:rPr lang="fr-FR" sz="3000" i="1" dirty="0" err="1">
                <a:latin typeface="Arial" panose="020B0604020202020204" pitchFamily="34" charset="0"/>
              </a:rPr>
              <a:t>Student</a:t>
            </a:r>
            <a:r>
              <a:rPr lang="fr-FR" sz="3000" i="1" dirty="0">
                <a:latin typeface="Arial" panose="020B0604020202020204" pitchFamily="34" charset="0"/>
              </a:rPr>
              <a:t>)</a:t>
            </a:r>
          </a:p>
          <a:p>
            <a:pPr algn="ctr"/>
            <a:endParaRPr lang="en-US" altLang="fr-FR" sz="3000" i="1" dirty="0">
              <a:latin typeface="Arial" panose="020B0604020202020204" pitchFamily="34" charset="0"/>
            </a:endParaRPr>
          </a:p>
        </p:txBody>
      </p:sp>
      <p:pic>
        <p:nvPicPr>
          <p:cNvPr id="2" name="Image 2" descr="Une image contenant texte, capture d’écran, Police, noir&#10;&#10;Description générée automatiquement">
            <a:extLst>
              <a:ext uri="{FF2B5EF4-FFF2-40B4-BE49-F238E27FC236}">
                <a16:creationId xmlns:a16="http://schemas.microsoft.com/office/drawing/2014/main" id="{92D0D7A9-E0C7-A76C-76E9-84179AD4A9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20982" y="41064674"/>
            <a:ext cx="8756650" cy="131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Image 39">
            <a:extLst>
              <a:ext uri="{FF2B5EF4-FFF2-40B4-BE49-F238E27FC236}">
                <a16:creationId xmlns:a16="http://schemas.microsoft.com/office/drawing/2014/main" id="{00A10114-4AFB-898C-23E1-D6275F9870A6}"/>
              </a:ext>
            </a:extLst>
          </p:cNvPr>
          <p:cNvPicPr>
            <a:picLocks noChangeAspect="1"/>
          </p:cNvPicPr>
          <p:nvPr/>
        </p:nvPicPr>
        <p:blipFill rotWithShape="1">
          <a:blip r:embed="rId5"/>
          <a:srcRect b="9934"/>
          <a:stretch/>
        </p:blipFill>
        <p:spPr>
          <a:xfrm>
            <a:off x="17455557" y="27800821"/>
            <a:ext cx="10478341" cy="4131423"/>
          </a:xfrm>
          <a:prstGeom prst="rect">
            <a:avLst/>
          </a:prstGeom>
        </p:spPr>
      </p:pic>
      <p:pic>
        <p:nvPicPr>
          <p:cNvPr id="41" name="Image 40">
            <a:extLst>
              <a:ext uri="{FF2B5EF4-FFF2-40B4-BE49-F238E27FC236}">
                <a16:creationId xmlns:a16="http://schemas.microsoft.com/office/drawing/2014/main" id="{0518FBAE-66EB-E7BF-8ED1-0BC88CC3A4D6}"/>
              </a:ext>
            </a:extLst>
          </p:cNvPr>
          <p:cNvPicPr>
            <a:picLocks noChangeAspect="1"/>
          </p:cNvPicPr>
          <p:nvPr/>
        </p:nvPicPr>
        <p:blipFill rotWithShape="1">
          <a:blip r:embed="rId6"/>
          <a:srcRect b="10906"/>
          <a:stretch/>
        </p:blipFill>
        <p:spPr>
          <a:xfrm>
            <a:off x="17387384" y="31937411"/>
            <a:ext cx="10616496" cy="4526738"/>
          </a:xfrm>
          <a:prstGeom prst="rect">
            <a:avLst/>
          </a:prstGeom>
        </p:spPr>
      </p:pic>
      <p:sp>
        <p:nvSpPr>
          <p:cNvPr id="42" name="ZoneTexte 41">
            <a:extLst>
              <a:ext uri="{FF2B5EF4-FFF2-40B4-BE49-F238E27FC236}">
                <a16:creationId xmlns:a16="http://schemas.microsoft.com/office/drawing/2014/main" id="{311C7DD9-EE69-291B-2F53-CFF24FC39D1C}"/>
              </a:ext>
            </a:extLst>
          </p:cNvPr>
          <p:cNvSpPr txBox="1"/>
          <p:nvPr/>
        </p:nvSpPr>
        <p:spPr>
          <a:xfrm>
            <a:off x="15865673" y="29574144"/>
            <a:ext cx="975782" cy="584775"/>
          </a:xfrm>
          <a:prstGeom prst="rect">
            <a:avLst/>
          </a:prstGeom>
          <a:ln/>
        </p:spPr>
        <p:style>
          <a:lnRef idx="2">
            <a:schemeClr val="dk1"/>
          </a:lnRef>
          <a:fillRef idx="1">
            <a:schemeClr val="lt1"/>
          </a:fillRef>
          <a:effectRef idx="0">
            <a:schemeClr val="dk1"/>
          </a:effectRef>
          <a:fontRef idx="minor">
            <a:schemeClr val="dk1"/>
          </a:fontRef>
        </p:style>
        <p:txBody>
          <a:bodyPr wrap="square" rtlCol="0">
            <a:normAutofit/>
          </a:bodyPr>
          <a:lstStyle/>
          <a:p>
            <a:pPr algn="ctr"/>
            <a:r>
              <a:rPr lang="fr-FR" sz="3200" b="1">
                <a:latin typeface="Arial" panose="020B0604020202020204" pitchFamily="34" charset="0"/>
                <a:cs typeface="Arial" panose="020B0604020202020204" pitchFamily="34" charset="0"/>
              </a:rPr>
              <a:t>1</a:t>
            </a:r>
          </a:p>
        </p:txBody>
      </p:sp>
      <p:sp>
        <p:nvSpPr>
          <p:cNvPr id="43" name="ZoneTexte 42">
            <a:extLst>
              <a:ext uri="{FF2B5EF4-FFF2-40B4-BE49-F238E27FC236}">
                <a16:creationId xmlns:a16="http://schemas.microsoft.com/office/drawing/2014/main" id="{0BAC09F9-9B15-C7F1-84BC-13723734897E}"/>
              </a:ext>
            </a:extLst>
          </p:cNvPr>
          <p:cNvSpPr txBox="1"/>
          <p:nvPr/>
        </p:nvSpPr>
        <p:spPr>
          <a:xfrm>
            <a:off x="15865673" y="33705680"/>
            <a:ext cx="975782" cy="584775"/>
          </a:xfrm>
          <a:prstGeom prst="rect">
            <a:avLst/>
          </a:prstGeom>
          <a:ln/>
        </p:spPr>
        <p:style>
          <a:lnRef idx="2">
            <a:schemeClr val="dk1"/>
          </a:lnRef>
          <a:fillRef idx="1">
            <a:schemeClr val="lt1"/>
          </a:fillRef>
          <a:effectRef idx="0">
            <a:schemeClr val="dk1"/>
          </a:effectRef>
          <a:fontRef idx="minor">
            <a:schemeClr val="dk1"/>
          </a:fontRef>
        </p:style>
        <p:txBody>
          <a:bodyPr wrap="square" rtlCol="0">
            <a:normAutofit/>
          </a:bodyPr>
          <a:lstStyle/>
          <a:p>
            <a:pPr algn="ctr"/>
            <a:r>
              <a:rPr lang="fr-FR" sz="3200" b="1">
                <a:latin typeface="Arial" panose="020B0604020202020204" pitchFamily="34" charset="0"/>
                <a:cs typeface="Arial" panose="020B0604020202020204" pitchFamily="34" charset="0"/>
              </a:rPr>
              <a:t>2</a:t>
            </a:r>
          </a:p>
        </p:txBody>
      </p:sp>
      <p:sp>
        <p:nvSpPr>
          <p:cNvPr id="44" name="ZoneTexte 43">
            <a:extLst>
              <a:ext uri="{FF2B5EF4-FFF2-40B4-BE49-F238E27FC236}">
                <a16:creationId xmlns:a16="http://schemas.microsoft.com/office/drawing/2014/main" id="{1DF18A58-6E72-3B29-0301-941E10D583E4}"/>
              </a:ext>
            </a:extLst>
          </p:cNvPr>
          <p:cNvSpPr txBox="1">
            <a:spLocks noChangeArrowheads="1"/>
          </p:cNvSpPr>
          <p:nvPr/>
        </p:nvSpPr>
        <p:spPr bwMode="auto">
          <a:xfrm>
            <a:off x="17183034" y="36786596"/>
            <a:ext cx="1102338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p>
            <a:pPr algn="ctr"/>
            <a:r>
              <a:rPr lang="fr-FR" sz="3000" b="1" i="1">
                <a:latin typeface="Arial" panose="020B0604020202020204" pitchFamily="34" charset="0"/>
              </a:rPr>
              <a:t>Figure 4 : </a:t>
            </a:r>
            <a:r>
              <a:rPr lang="fr-FR" sz="3000" i="1">
                <a:latin typeface="Arial" panose="020B0604020202020204" pitchFamily="34" charset="0"/>
              </a:rPr>
              <a:t>Évolution du cuir chevelu de 2 sujets présentant des pellicules (1) et une dermite séborrhéique (2)</a:t>
            </a:r>
          </a:p>
        </p:txBody>
      </p:sp>
      <p:sp>
        <p:nvSpPr>
          <p:cNvPr id="45" name="ZoneTexte 44">
            <a:extLst>
              <a:ext uri="{FF2B5EF4-FFF2-40B4-BE49-F238E27FC236}">
                <a16:creationId xmlns:a16="http://schemas.microsoft.com/office/drawing/2014/main" id="{A377DBA1-7A79-07F6-1F06-AC36C0165186}"/>
              </a:ext>
            </a:extLst>
          </p:cNvPr>
          <p:cNvSpPr txBox="1"/>
          <p:nvPr/>
        </p:nvSpPr>
        <p:spPr>
          <a:xfrm>
            <a:off x="20719551" y="27121675"/>
            <a:ext cx="975782" cy="553998"/>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normAutofit/>
          </a:bodyPr>
          <a:lstStyle/>
          <a:p>
            <a:pPr algn="ctr"/>
            <a:r>
              <a:rPr lang="fr-FR" sz="3000" b="1">
                <a:latin typeface="Arial" panose="020B0604020202020204" pitchFamily="34" charset="0"/>
                <a:cs typeface="Arial" panose="020B0604020202020204" pitchFamily="34" charset="0"/>
              </a:rPr>
              <a:t>J21</a:t>
            </a:r>
          </a:p>
        </p:txBody>
      </p:sp>
      <p:sp>
        <p:nvSpPr>
          <p:cNvPr id="46" name="ZoneTexte 45">
            <a:extLst>
              <a:ext uri="{FF2B5EF4-FFF2-40B4-BE49-F238E27FC236}">
                <a16:creationId xmlns:a16="http://schemas.microsoft.com/office/drawing/2014/main" id="{5856CC75-4FD4-5BB0-9CB1-3CD8F63AD7D1}"/>
              </a:ext>
            </a:extLst>
          </p:cNvPr>
          <p:cNvSpPr txBox="1"/>
          <p:nvPr/>
        </p:nvSpPr>
        <p:spPr>
          <a:xfrm>
            <a:off x="23284037" y="27121675"/>
            <a:ext cx="975782" cy="553998"/>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normAutofit/>
          </a:bodyPr>
          <a:lstStyle/>
          <a:p>
            <a:pPr algn="ctr"/>
            <a:r>
              <a:rPr lang="fr-FR" sz="3000" b="1">
                <a:latin typeface="Arial" panose="020B0604020202020204" pitchFamily="34" charset="0"/>
                <a:cs typeface="Arial" panose="020B0604020202020204" pitchFamily="34" charset="0"/>
              </a:rPr>
              <a:t>J49</a:t>
            </a:r>
          </a:p>
        </p:txBody>
      </p:sp>
      <p:sp>
        <p:nvSpPr>
          <p:cNvPr id="47" name="ZoneTexte 46">
            <a:extLst>
              <a:ext uri="{FF2B5EF4-FFF2-40B4-BE49-F238E27FC236}">
                <a16:creationId xmlns:a16="http://schemas.microsoft.com/office/drawing/2014/main" id="{B86D0B93-1BD5-5BFE-AB37-1E2CB7B0D617}"/>
              </a:ext>
            </a:extLst>
          </p:cNvPr>
          <p:cNvSpPr txBox="1"/>
          <p:nvPr/>
        </p:nvSpPr>
        <p:spPr>
          <a:xfrm>
            <a:off x="26038352" y="27121675"/>
            <a:ext cx="975782" cy="553998"/>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normAutofit/>
          </a:bodyPr>
          <a:lstStyle/>
          <a:p>
            <a:pPr algn="ctr"/>
            <a:r>
              <a:rPr lang="fr-FR" sz="3000" b="1">
                <a:solidFill>
                  <a:schemeClr val="tx1"/>
                </a:solidFill>
                <a:latin typeface="Arial" panose="020B0604020202020204" pitchFamily="34" charset="0"/>
                <a:cs typeface="Arial" panose="020B0604020202020204" pitchFamily="34" charset="0"/>
              </a:rPr>
              <a:t>J91</a:t>
            </a:r>
          </a:p>
        </p:txBody>
      </p:sp>
      <p:sp>
        <p:nvSpPr>
          <p:cNvPr id="48" name="ZoneTexte 47">
            <a:extLst>
              <a:ext uri="{FF2B5EF4-FFF2-40B4-BE49-F238E27FC236}">
                <a16:creationId xmlns:a16="http://schemas.microsoft.com/office/drawing/2014/main" id="{B7E5BD89-3719-1547-70C1-5EBDE5034CBB}"/>
              </a:ext>
            </a:extLst>
          </p:cNvPr>
          <p:cNvSpPr txBox="1"/>
          <p:nvPr/>
        </p:nvSpPr>
        <p:spPr>
          <a:xfrm>
            <a:off x="18155065" y="27164845"/>
            <a:ext cx="975782" cy="553998"/>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normAutofit/>
          </a:bodyPr>
          <a:lstStyle/>
          <a:p>
            <a:pPr algn="ctr"/>
            <a:r>
              <a:rPr lang="fr-FR" sz="3000" b="1">
                <a:latin typeface="Arial" panose="020B0604020202020204" pitchFamily="34" charset="0"/>
                <a:cs typeface="Arial" panose="020B0604020202020204" pitchFamily="34" charset="0"/>
              </a:rPr>
              <a:t>J0</a:t>
            </a:r>
          </a:p>
        </p:txBody>
      </p:sp>
      <p:pic>
        <p:nvPicPr>
          <p:cNvPr id="59" name="Image 58">
            <a:extLst>
              <a:ext uri="{FF2B5EF4-FFF2-40B4-BE49-F238E27FC236}">
                <a16:creationId xmlns:a16="http://schemas.microsoft.com/office/drawing/2014/main" id="{5F6F07DC-70E2-415E-2AD7-E8F29CC8D27A}"/>
              </a:ext>
            </a:extLst>
          </p:cNvPr>
          <p:cNvPicPr>
            <a:picLocks noChangeAspect="1"/>
          </p:cNvPicPr>
          <p:nvPr/>
        </p:nvPicPr>
        <p:blipFill rotWithShape="1">
          <a:blip r:embed="rId7"/>
          <a:srcRect t="6760"/>
          <a:stretch/>
        </p:blipFill>
        <p:spPr>
          <a:xfrm>
            <a:off x="1279380" y="18001382"/>
            <a:ext cx="15616248" cy="7502498"/>
          </a:xfrm>
          <a:prstGeom prst="rect">
            <a:avLst/>
          </a:prstGeom>
        </p:spPr>
      </p:pic>
      <p:pic>
        <p:nvPicPr>
          <p:cNvPr id="71" name="Image 70">
            <a:extLst>
              <a:ext uri="{FF2B5EF4-FFF2-40B4-BE49-F238E27FC236}">
                <a16:creationId xmlns:a16="http://schemas.microsoft.com/office/drawing/2014/main" id="{15182213-8304-C130-7883-45DA4F00F4C8}"/>
              </a:ext>
            </a:extLst>
          </p:cNvPr>
          <p:cNvPicPr>
            <a:picLocks noChangeAspect="1"/>
          </p:cNvPicPr>
          <p:nvPr/>
        </p:nvPicPr>
        <p:blipFill rotWithShape="1">
          <a:blip r:embed="rId8"/>
          <a:srcRect t="3948" r="1570"/>
          <a:stretch/>
        </p:blipFill>
        <p:spPr>
          <a:xfrm>
            <a:off x="16758455" y="18042060"/>
            <a:ext cx="12158864" cy="7040610"/>
          </a:xfrm>
          <a:prstGeom prst="rect">
            <a:avLst/>
          </a:prstGeom>
        </p:spPr>
      </p:pic>
      <p:pic>
        <p:nvPicPr>
          <p:cNvPr id="73" name="Image 72">
            <a:extLst>
              <a:ext uri="{FF2B5EF4-FFF2-40B4-BE49-F238E27FC236}">
                <a16:creationId xmlns:a16="http://schemas.microsoft.com/office/drawing/2014/main" id="{C54345BF-6ED8-42F3-84D6-288115C47FCF}"/>
              </a:ext>
            </a:extLst>
          </p:cNvPr>
          <p:cNvPicPr>
            <a:picLocks noChangeAspect="1"/>
          </p:cNvPicPr>
          <p:nvPr/>
        </p:nvPicPr>
        <p:blipFill rotWithShape="1">
          <a:blip r:embed="rId9"/>
          <a:srcRect t="12105"/>
          <a:stretch/>
        </p:blipFill>
        <p:spPr>
          <a:xfrm>
            <a:off x="3164381" y="27198797"/>
            <a:ext cx="11029151" cy="9554416"/>
          </a:xfrm>
          <a:prstGeom prst="rect">
            <a:avLst/>
          </a:prstGeom>
        </p:spPr>
      </p:pic>
      <p:sp>
        <p:nvSpPr>
          <p:cNvPr id="3" name="Rectangle 2">
            <a:extLst>
              <a:ext uri="{FF2B5EF4-FFF2-40B4-BE49-F238E27FC236}">
                <a16:creationId xmlns:a16="http://schemas.microsoft.com/office/drawing/2014/main" id="{A76E7BA5-3B31-6337-43D3-B298F000278A}"/>
              </a:ext>
            </a:extLst>
          </p:cNvPr>
          <p:cNvSpPr/>
          <p:nvPr/>
        </p:nvSpPr>
        <p:spPr>
          <a:xfrm>
            <a:off x="6258108" y="35928303"/>
            <a:ext cx="3911600" cy="76839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77500" lnSpcReduction="20000"/>
          </a:bodyPr>
          <a:lstStyle/>
          <a:p>
            <a:pPr algn="ctr"/>
            <a:endParaRPr lang="fr-FR"/>
          </a:p>
        </p:txBody>
      </p:sp>
      <p:grpSp>
        <p:nvGrpSpPr>
          <p:cNvPr id="11" name="Group 10">
            <a:extLst>
              <a:ext uri="{FF2B5EF4-FFF2-40B4-BE49-F238E27FC236}">
                <a16:creationId xmlns:a16="http://schemas.microsoft.com/office/drawing/2014/main" id="{8E1F375D-6DBA-D146-6BA9-2044CF02DB9A}"/>
              </a:ext>
            </a:extLst>
          </p:cNvPr>
          <p:cNvGrpSpPr/>
          <p:nvPr/>
        </p:nvGrpSpPr>
        <p:grpSpPr>
          <a:xfrm>
            <a:off x="1405128" y="20247864"/>
            <a:ext cx="26295096" cy="12426696"/>
            <a:chOff x="1405128" y="20247864"/>
            <a:chExt cx="26295096" cy="12426696"/>
          </a:xfrm>
          <a:solidFill>
            <a:schemeClr val="bg1"/>
          </a:solidFill>
        </p:grpSpPr>
        <p:sp>
          <p:nvSpPr>
            <p:cNvPr id="17" name="Rectangle 16">
              <a:extLst>
                <a:ext uri="{FF2B5EF4-FFF2-40B4-BE49-F238E27FC236}">
                  <a16:creationId xmlns:a16="http://schemas.microsoft.com/office/drawing/2014/main" id="{640478FD-CE07-1471-1A51-B05831E57223}"/>
                </a:ext>
              </a:extLst>
            </p:cNvPr>
            <p:cNvSpPr/>
            <p:nvPr/>
          </p:nvSpPr>
          <p:spPr>
            <a:xfrm>
              <a:off x="1405128" y="20247864"/>
              <a:ext cx="310896" cy="1572768"/>
            </a:xfrm>
            <a:prstGeom prst="rect">
              <a:avLst/>
            </a:prstGeom>
            <a:grpFill/>
          </p:spPr>
          <p:txBody>
            <a:bodyPr vert="vert270" lIns="0" tIns="0" rIns="0" bIns="0">
              <a:normAutofit fontScale="92500"/>
            </a:bodyPr>
            <a:lstStyle/>
            <a:p>
              <a:pPr marL="0" marR="0" indent="0" algn="ctr"/>
              <a:r>
                <a:rPr lang="fr-FR" sz="2200">
                  <a:latin typeface="Arial"/>
                </a:rPr>
                <a:t>Score moyen</a:t>
              </a:r>
            </a:p>
          </p:txBody>
        </p:sp>
        <p:sp>
          <p:nvSpPr>
            <p:cNvPr id="18" name="Rectangle 17">
              <a:extLst>
                <a:ext uri="{FF2B5EF4-FFF2-40B4-BE49-F238E27FC236}">
                  <a16:creationId xmlns:a16="http://schemas.microsoft.com/office/drawing/2014/main" id="{0729FF23-4537-39FD-2386-0B2AE8E3C555}"/>
                </a:ext>
              </a:extLst>
            </p:cNvPr>
            <p:cNvSpPr/>
            <p:nvPr/>
          </p:nvSpPr>
          <p:spPr>
            <a:xfrm>
              <a:off x="2602992" y="24548592"/>
              <a:ext cx="4486656" cy="353568"/>
            </a:xfrm>
            <a:prstGeom prst="rect">
              <a:avLst/>
            </a:prstGeom>
            <a:grpFill/>
          </p:spPr>
          <p:txBody>
            <a:bodyPr lIns="0" tIns="0" rIns="0" bIns="0">
              <a:normAutofit fontScale="70000" lnSpcReduction="20000"/>
            </a:bodyPr>
            <a:lstStyle/>
            <a:p>
              <a:pPr marL="0" marR="0" indent="0"/>
              <a:r>
                <a:rPr lang="fr-FR" sz="2000">
                  <a:latin typeface="Arial"/>
                </a:rPr>
                <a:t>Sévérité des pellicules/de la dermite séborrhéique</a:t>
              </a:r>
            </a:p>
          </p:txBody>
        </p:sp>
        <p:sp>
          <p:nvSpPr>
            <p:cNvPr id="19" name="Rectangle 18">
              <a:extLst>
                <a:ext uri="{FF2B5EF4-FFF2-40B4-BE49-F238E27FC236}">
                  <a16:creationId xmlns:a16="http://schemas.microsoft.com/office/drawing/2014/main" id="{418194F2-FB6B-E076-F65B-83EB7E0D3F44}"/>
                </a:ext>
              </a:extLst>
            </p:cNvPr>
            <p:cNvSpPr/>
            <p:nvPr/>
          </p:nvSpPr>
          <p:spPr>
            <a:xfrm>
              <a:off x="8473440" y="24548592"/>
              <a:ext cx="1901952" cy="353568"/>
            </a:xfrm>
            <a:prstGeom prst="rect">
              <a:avLst/>
            </a:prstGeom>
            <a:grpFill/>
          </p:spPr>
          <p:txBody>
            <a:bodyPr lIns="0" tIns="0" rIns="0" bIns="0">
              <a:normAutofit fontScale="92500"/>
            </a:bodyPr>
            <a:lstStyle/>
            <a:p>
              <a:pPr marL="0" marR="0" indent="0"/>
              <a:r>
                <a:rPr lang="fr-FR" sz="2000">
                  <a:latin typeface="Arial"/>
                </a:rPr>
                <a:t>Sévérité du prurit</a:t>
              </a:r>
            </a:p>
          </p:txBody>
        </p:sp>
        <p:sp>
          <p:nvSpPr>
            <p:cNvPr id="27" name="Rectangle 26">
              <a:extLst>
                <a:ext uri="{FF2B5EF4-FFF2-40B4-BE49-F238E27FC236}">
                  <a16:creationId xmlns:a16="http://schemas.microsoft.com/office/drawing/2014/main" id="{084239A5-1300-4A10-D09E-107901F53258}"/>
                </a:ext>
              </a:extLst>
            </p:cNvPr>
            <p:cNvSpPr/>
            <p:nvPr/>
          </p:nvSpPr>
          <p:spPr>
            <a:xfrm>
              <a:off x="12801600" y="24554688"/>
              <a:ext cx="2572512" cy="353568"/>
            </a:xfrm>
            <a:prstGeom prst="rect">
              <a:avLst/>
            </a:prstGeom>
            <a:grpFill/>
          </p:spPr>
          <p:txBody>
            <a:bodyPr lIns="0" tIns="0" rIns="0" bIns="0">
              <a:normAutofit/>
            </a:bodyPr>
            <a:lstStyle/>
            <a:p>
              <a:pPr marL="0" marR="0" indent="0"/>
              <a:r>
                <a:rPr lang="fr-FR" sz="2000">
                  <a:latin typeface="Arial"/>
                </a:rPr>
                <a:t>Sévérité des squames</a:t>
              </a:r>
            </a:p>
          </p:txBody>
        </p:sp>
        <p:sp>
          <p:nvSpPr>
            <p:cNvPr id="28" name="Rectangle 27">
              <a:extLst>
                <a:ext uri="{FF2B5EF4-FFF2-40B4-BE49-F238E27FC236}">
                  <a16:creationId xmlns:a16="http://schemas.microsoft.com/office/drawing/2014/main" id="{B262CCBB-13A2-7AFE-F655-29D221685FE1}"/>
                </a:ext>
              </a:extLst>
            </p:cNvPr>
            <p:cNvSpPr/>
            <p:nvPr/>
          </p:nvSpPr>
          <p:spPr>
            <a:xfrm>
              <a:off x="7726680" y="25112472"/>
              <a:ext cx="387096" cy="246888"/>
            </a:xfrm>
            <a:prstGeom prst="rect">
              <a:avLst/>
            </a:prstGeom>
            <a:grpFill/>
          </p:spPr>
          <p:txBody>
            <a:bodyPr lIns="0" tIns="0" rIns="0" bIns="0">
              <a:normAutofit fontScale="92500" lnSpcReduction="20000"/>
            </a:bodyPr>
            <a:lstStyle/>
            <a:p>
              <a:pPr marL="0" marR="0" indent="0" algn="just"/>
              <a:r>
                <a:rPr lang="fr-FR" sz="2000">
                  <a:latin typeface="Arial"/>
                </a:rPr>
                <a:t>J0</a:t>
              </a:r>
            </a:p>
          </p:txBody>
        </p:sp>
        <p:sp>
          <p:nvSpPr>
            <p:cNvPr id="29" name="Rectangle 28">
              <a:extLst>
                <a:ext uri="{FF2B5EF4-FFF2-40B4-BE49-F238E27FC236}">
                  <a16:creationId xmlns:a16="http://schemas.microsoft.com/office/drawing/2014/main" id="{5DD3BE1A-89BC-0535-5AC6-A21CA8D310E7}"/>
                </a:ext>
              </a:extLst>
            </p:cNvPr>
            <p:cNvSpPr/>
            <p:nvPr/>
          </p:nvSpPr>
          <p:spPr>
            <a:xfrm>
              <a:off x="8400288" y="25103328"/>
              <a:ext cx="524256" cy="265176"/>
            </a:xfrm>
            <a:prstGeom prst="rect">
              <a:avLst/>
            </a:prstGeom>
            <a:grpFill/>
          </p:spPr>
          <p:txBody>
            <a:bodyPr lIns="0" tIns="0" rIns="0" bIns="0">
              <a:normAutofit fontScale="92500" lnSpcReduction="10000"/>
            </a:bodyPr>
            <a:lstStyle/>
            <a:p>
              <a:pPr marL="0" marR="0" indent="0" algn="just"/>
              <a:r>
                <a:rPr lang="fr-FR" sz="2000">
                  <a:latin typeface="Arial"/>
                </a:rPr>
                <a:t>J21</a:t>
              </a:r>
            </a:p>
          </p:txBody>
        </p:sp>
        <p:sp>
          <p:nvSpPr>
            <p:cNvPr id="30" name="Rectangle 29">
              <a:extLst>
                <a:ext uri="{FF2B5EF4-FFF2-40B4-BE49-F238E27FC236}">
                  <a16:creationId xmlns:a16="http://schemas.microsoft.com/office/drawing/2014/main" id="{11D89B57-5A33-4885-97F6-7BAA1D9BAB0B}"/>
                </a:ext>
              </a:extLst>
            </p:cNvPr>
            <p:cNvSpPr/>
            <p:nvPr/>
          </p:nvSpPr>
          <p:spPr>
            <a:xfrm>
              <a:off x="9262872" y="25100280"/>
              <a:ext cx="521208" cy="249936"/>
            </a:xfrm>
            <a:prstGeom prst="rect">
              <a:avLst/>
            </a:prstGeom>
            <a:grpFill/>
          </p:spPr>
          <p:txBody>
            <a:bodyPr lIns="0" tIns="0" rIns="0" bIns="0">
              <a:normAutofit fontScale="92500" lnSpcReduction="20000"/>
            </a:bodyPr>
            <a:lstStyle/>
            <a:p>
              <a:pPr marL="0" marR="0" indent="0" algn="just"/>
              <a:r>
                <a:rPr lang="fr-FR" sz="2000">
                  <a:latin typeface="Arial"/>
                </a:rPr>
                <a:t>J49</a:t>
              </a:r>
            </a:p>
          </p:txBody>
        </p:sp>
        <p:sp>
          <p:nvSpPr>
            <p:cNvPr id="31" name="Rectangle 30">
              <a:extLst>
                <a:ext uri="{FF2B5EF4-FFF2-40B4-BE49-F238E27FC236}">
                  <a16:creationId xmlns:a16="http://schemas.microsoft.com/office/drawing/2014/main" id="{02A4EA90-1E1F-1EC3-FDF5-039A58F3A333}"/>
                </a:ext>
              </a:extLst>
            </p:cNvPr>
            <p:cNvSpPr/>
            <p:nvPr/>
          </p:nvSpPr>
          <p:spPr>
            <a:xfrm>
              <a:off x="10079736" y="25116282"/>
              <a:ext cx="509016" cy="259080"/>
            </a:xfrm>
            <a:prstGeom prst="rect">
              <a:avLst/>
            </a:prstGeom>
            <a:grpFill/>
          </p:spPr>
          <p:txBody>
            <a:bodyPr lIns="0" tIns="0" rIns="0" bIns="0">
              <a:normAutofit fontScale="92500" lnSpcReduction="20000"/>
            </a:bodyPr>
            <a:lstStyle/>
            <a:p>
              <a:pPr marL="0" marR="0" indent="0"/>
              <a:r>
                <a:rPr lang="fr-FR" sz="2000">
                  <a:latin typeface="Arial"/>
                </a:rPr>
                <a:t>J91</a:t>
              </a:r>
            </a:p>
          </p:txBody>
        </p:sp>
        <p:sp>
          <p:nvSpPr>
            <p:cNvPr id="32" name="Rectangle 31">
              <a:extLst>
                <a:ext uri="{FF2B5EF4-FFF2-40B4-BE49-F238E27FC236}">
                  <a16:creationId xmlns:a16="http://schemas.microsoft.com/office/drawing/2014/main" id="{77D1ED5F-BDA9-2D58-F0B3-B4D753F5770A}"/>
                </a:ext>
              </a:extLst>
            </p:cNvPr>
            <p:cNvSpPr/>
            <p:nvPr/>
          </p:nvSpPr>
          <p:spPr>
            <a:xfrm>
              <a:off x="17154144" y="20436840"/>
              <a:ext cx="353568" cy="1840992"/>
            </a:xfrm>
            <a:prstGeom prst="rect">
              <a:avLst/>
            </a:prstGeom>
            <a:grpFill/>
          </p:spPr>
          <p:txBody>
            <a:bodyPr vert="vert270" lIns="0" tIns="0" rIns="0" bIns="0">
              <a:normAutofit fontScale="85000" lnSpcReduction="10000"/>
            </a:bodyPr>
            <a:lstStyle/>
            <a:p>
              <a:pPr marL="0" marR="0" indent="0"/>
              <a:r>
                <a:rPr lang="fr-FR" sz="2800">
                  <a:solidFill>
                    <a:srgbClr val="474747"/>
                  </a:solidFill>
                  <a:latin typeface="Arial"/>
                </a:rPr>
                <a:t>Score moyen</a:t>
              </a:r>
            </a:p>
          </p:txBody>
        </p:sp>
        <p:sp>
          <p:nvSpPr>
            <p:cNvPr id="36" name="Rectangle 35">
              <a:extLst>
                <a:ext uri="{FF2B5EF4-FFF2-40B4-BE49-F238E27FC236}">
                  <a16:creationId xmlns:a16="http://schemas.microsoft.com/office/drawing/2014/main" id="{F1E8A9ED-1B46-CF24-1625-C3362ED59F4A}"/>
                </a:ext>
              </a:extLst>
            </p:cNvPr>
            <p:cNvSpPr/>
            <p:nvPr/>
          </p:nvSpPr>
          <p:spPr>
            <a:xfrm>
              <a:off x="19421856" y="24636984"/>
              <a:ext cx="475488" cy="381000"/>
            </a:xfrm>
            <a:prstGeom prst="rect">
              <a:avLst/>
            </a:prstGeom>
            <a:grpFill/>
          </p:spPr>
          <p:txBody>
            <a:bodyPr lIns="0" tIns="0" rIns="0" bIns="0">
              <a:normAutofit/>
            </a:bodyPr>
            <a:lstStyle/>
            <a:p>
              <a:pPr marL="0" marR="0" indent="0" algn="ctr"/>
              <a:r>
                <a:rPr lang="fr-FR" sz="2500">
                  <a:solidFill>
                    <a:srgbClr val="474747"/>
                  </a:solidFill>
                  <a:latin typeface="Calibri"/>
                </a:rPr>
                <a:t>J0</a:t>
              </a:r>
            </a:p>
          </p:txBody>
        </p:sp>
        <p:sp>
          <p:nvSpPr>
            <p:cNvPr id="37" name="Rectangle 36">
              <a:extLst>
                <a:ext uri="{FF2B5EF4-FFF2-40B4-BE49-F238E27FC236}">
                  <a16:creationId xmlns:a16="http://schemas.microsoft.com/office/drawing/2014/main" id="{AD382BE5-3392-83E6-2417-290F1414C432}"/>
                </a:ext>
              </a:extLst>
            </p:cNvPr>
            <p:cNvSpPr/>
            <p:nvPr/>
          </p:nvSpPr>
          <p:spPr>
            <a:xfrm>
              <a:off x="21909024" y="24630888"/>
              <a:ext cx="597408" cy="405384"/>
            </a:xfrm>
            <a:prstGeom prst="rect">
              <a:avLst/>
            </a:prstGeom>
            <a:grpFill/>
          </p:spPr>
          <p:txBody>
            <a:bodyPr lIns="0" tIns="0" rIns="0" bIns="0">
              <a:normAutofit/>
            </a:bodyPr>
            <a:lstStyle/>
            <a:p>
              <a:pPr marL="0" marR="0" indent="0" algn="ctr"/>
              <a:r>
                <a:rPr lang="fr-FR" sz="2500">
                  <a:solidFill>
                    <a:srgbClr val="474747"/>
                  </a:solidFill>
                  <a:latin typeface="Calibri"/>
                </a:rPr>
                <a:t>J21</a:t>
              </a:r>
            </a:p>
          </p:txBody>
        </p:sp>
        <p:sp>
          <p:nvSpPr>
            <p:cNvPr id="38" name="Rectangle 37">
              <a:extLst>
                <a:ext uri="{FF2B5EF4-FFF2-40B4-BE49-F238E27FC236}">
                  <a16:creationId xmlns:a16="http://schemas.microsoft.com/office/drawing/2014/main" id="{9D79E836-5534-9C7F-E17B-8D4E09B0E10E}"/>
                </a:ext>
              </a:extLst>
            </p:cNvPr>
            <p:cNvSpPr/>
            <p:nvPr/>
          </p:nvSpPr>
          <p:spPr>
            <a:xfrm>
              <a:off x="24505920" y="24630888"/>
              <a:ext cx="633984" cy="362712"/>
            </a:xfrm>
            <a:prstGeom prst="rect">
              <a:avLst/>
            </a:prstGeom>
            <a:grpFill/>
          </p:spPr>
          <p:txBody>
            <a:bodyPr lIns="0" tIns="0" rIns="0" bIns="0">
              <a:normAutofit lnSpcReduction="10000"/>
            </a:bodyPr>
            <a:lstStyle/>
            <a:p>
              <a:pPr marL="0" marR="0" indent="0" algn="ctr"/>
              <a:r>
                <a:rPr lang="fr-FR" sz="2500">
                  <a:solidFill>
                    <a:srgbClr val="474747"/>
                  </a:solidFill>
                  <a:latin typeface="Calibri"/>
                </a:rPr>
                <a:t>J49</a:t>
              </a:r>
            </a:p>
          </p:txBody>
        </p:sp>
        <p:sp>
          <p:nvSpPr>
            <p:cNvPr id="39" name="Rectangle 38">
              <a:extLst>
                <a:ext uri="{FF2B5EF4-FFF2-40B4-BE49-F238E27FC236}">
                  <a16:creationId xmlns:a16="http://schemas.microsoft.com/office/drawing/2014/main" id="{3AA3153F-E182-58E7-D30D-C026FA0C1A6F}"/>
                </a:ext>
              </a:extLst>
            </p:cNvPr>
            <p:cNvSpPr/>
            <p:nvPr/>
          </p:nvSpPr>
          <p:spPr>
            <a:xfrm>
              <a:off x="27102816" y="24630888"/>
              <a:ext cx="597408" cy="405384"/>
            </a:xfrm>
            <a:prstGeom prst="rect">
              <a:avLst/>
            </a:prstGeom>
            <a:grpFill/>
          </p:spPr>
          <p:txBody>
            <a:bodyPr lIns="0" tIns="0" rIns="0" bIns="0">
              <a:normAutofit/>
            </a:bodyPr>
            <a:lstStyle/>
            <a:p>
              <a:pPr marL="0" marR="0" indent="0" algn="ctr"/>
              <a:r>
                <a:rPr lang="fr-FR" sz="2500">
                  <a:solidFill>
                    <a:srgbClr val="474747"/>
                  </a:solidFill>
                  <a:latin typeface="Calibri"/>
                </a:rPr>
                <a:t>J91</a:t>
              </a:r>
            </a:p>
          </p:txBody>
        </p:sp>
        <p:sp>
          <p:nvSpPr>
            <p:cNvPr id="49" name="Rectangle 48">
              <a:extLst>
                <a:ext uri="{FF2B5EF4-FFF2-40B4-BE49-F238E27FC236}">
                  <a16:creationId xmlns:a16="http://schemas.microsoft.com/office/drawing/2014/main" id="{2BA1C1D4-C423-BE7F-0215-408CD7010203}"/>
                </a:ext>
              </a:extLst>
            </p:cNvPr>
            <p:cNvSpPr/>
            <p:nvPr/>
          </p:nvSpPr>
          <p:spPr>
            <a:xfrm>
              <a:off x="3249168" y="30620208"/>
              <a:ext cx="402336" cy="2054352"/>
            </a:xfrm>
            <a:prstGeom prst="rect">
              <a:avLst/>
            </a:prstGeom>
            <a:grpFill/>
          </p:spPr>
          <p:txBody>
            <a:bodyPr vert="vert270" lIns="0" tIns="0" rIns="0" bIns="0">
              <a:normAutofit fontScale="85000" lnSpcReduction="10000"/>
            </a:bodyPr>
            <a:lstStyle/>
            <a:p>
              <a:pPr marL="0" marR="0" indent="0"/>
              <a:r>
                <a:rPr lang="fr-FR" sz="3200">
                  <a:solidFill>
                    <a:srgbClr val="474747"/>
                  </a:solidFill>
                  <a:latin typeface="Arial"/>
                </a:rPr>
                <a:t>Score moyen</a:t>
              </a:r>
            </a:p>
          </p:txBody>
        </p:sp>
        <p:sp>
          <p:nvSpPr>
            <p:cNvPr id="50" name="Rectangle 49">
              <a:extLst>
                <a:ext uri="{FF2B5EF4-FFF2-40B4-BE49-F238E27FC236}">
                  <a16:creationId xmlns:a16="http://schemas.microsoft.com/office/drawing/2014/main" id="{031B9DE5-6599-5879-F017-28553D4190BC}"/>
                </a:ext>
              </a:extLst>
            </p:cNvPr>
            <p:cNvSpPr/>
            <p:nvPr/>
          </p:nvSpPr>
          <p:spPr>
            <a:xfrm>
              <a:off x="12874752" y="30891480"/>
              <a:ext cx="936000" cy="350520"/>
            </a:xfrm>
            <a:prstGeom prst="rect">
              <a:avLst/>
            </a:prstGeom>
            <a:grpFill/>
          </p:spPr>
          <p:txBody>
            <a:bodyPr lIns="0" tIns="0" rIns="0" bIns="0">
              <a:normAutofit lnSpcReduction="10000"/>
            </a:bodyPr>
            <a:lstStyle/>
            <a:p>
              <a:pPr marL="0" marR="0" indent="0"/>
              <a:r>
                <a:rPr lang="fr-FR" sz="2500">
                  <a:latin typeface="Arial"/>
                </a:rPr>
                <a:t>J21</a:t>
              </a:r>
            </a:p>
          </p:txBody>
        </p:sp>
        <p:sp>
          <p:nvSpPr>
            <p:cNvPr id="51" name="Rectangle 50">
              <a:extLst>
                <a:ext uri="{FF2B5EF4-FFF2-40B4-BE49-F238E27FC236}">
                  <a16:creationId xmlns:a16="http://schemas.microsoft.com/office/drawing/2014/main" id="{220D5F50-E9B2-553F-6386-67027C60C0E4}"/>
                </a:ext>
              </a:extLst>
            </p:cNvPr>
            <p:cNvSpPr/>
            <p:nvPr/>
          </p:nvSpPr>
          <p:spPr>
            <a:xfrm>
              <a:off x="12874752" y="31485840"/>
              <a:ext cx="936000" cy="338328"/>
            </a:xfrm>
            <a:prstGeom prst="rect">
              <a:avLst/>
            </a:prstGeom>
            <a:grpFill/>
          </p:spPr>
          <p:txBody>
            <a:bodyPr lIns="0" tIns="0" rIns="0" bIns="0">
              <a:normAutofit fontScale="92500" lnSpcReduction="10000"/>
            </a:bodyPr>
            <a:lstStyle/>
            <a:p>
              <a:pPr marL="0" marR="0" indent="0"/>
              <a:r>
                <a:rPr lang="fr-FR" sz="2500">
                  <a:latin typeface="Arial"/>
                </a:rPr>
                <a:t>J49</a:t>
              </a:r>
            </a:p>
          </p:txBody>
        </p:sp>
        <p:sp>
          <p:nvSpPr>
            <p:cNvPr id="52" name="Rectangle 51">
              <a:extLst>
                <a:ext uri="{FF2B5EF4-FFF2-40B4-BE49-F238E27FC236}">
                  <a16:creationId xmlns:a16="http://schemas.microsoft.com/office/drawing/2014/main" id="{C3900B99-272F-C546-E6AC-18B02BC4189A}"/>
                </a:ext>
              </a:extLst>
            </p:cNvPr>
            <p:cNvSpPr/>
            <p:nvPr/>
          </p:nvSpPr>
          <p:spPr>
            <a:xfrm>
              <a:off x="12874752" y="32101536"/>
              <a:ext cx="936000" cy="356616"/>
            </a:xfrm>
            <a:prstGeom prst="rect">
              <a:avLst/>
            </a:prstGeom>
            <a:grpFill/>
          </p:spPr>
          <p:txBody>
            <a:bodyPr lIns="0" tIns="0" rIns="0" bIns="0">
              <a:normAutofit lnSpcReduction="10000"/>
            </a:bodyPr>
            <a:lstStyle/>
            <a:p>
              <a:pPr marL="0" marR="0" indent="0"/>
              <a:r>
                <a:rPr lang="fr-FR" sz="2500">
                  <a:latin typeface="Arial"/>
                </a:rPr>
                <a:t>J91</a:t>
              </a:r>
            </a:p>
          </p:txBody>
        </p:sp>
        <p:sp>
          <p:nvSpPr>
            <p:cNvPr id="53" name="Rectangle 52">
              <a:extLst>
                <a:ext uri="{FF2B5EF4-FFF2-40B4-BE49-F238E27FC236}">
                  <a16:creationId xmlns:a16="http://schemas.microsoft.com/office/drawing/2014/main" id="{1789C60D-BE24-5AD7-3576-605478351CBD}"/>
                </a:ext>
              </a:extLst>
            </p:cNvPr>
            <p:cNvSpPr/>
            <p:nvPr/>
          </p:nvSpPr>
          <p:spPr>
            <a:xfrm>
              <a:off x="12874752" y="30291024"/>
              <a:ext cx="1069848" cy="419800"/>
            </a:xfrm>
            <a:prstGeom prst="rect">
              <a:avLst/>
            </a:prstGeom>
            <a:grpFill/>
          </p:spPr>
          <p:txBody>
            <a:bodyPr lIns="0" tIns="0" rIns="0" bIns="0">
              <a:normAutofit/>
            </a:bodyPr>
            <a:lstStyle/>
            <a:p>
              <a:pPr marL="0" marR="0" indent="0"/>
              <a:r>
                <a:rPr lang="fr-FR" sz="2500">
                  <a:latin typeface="Arial"/>
                </a:rPr>
                <a:t>J0</a:t>
              </a:r>
            </a:p>
          </p:txBody>
        </p:sp>
      </p:grpSp>
    </p:spTree>
    <p:custDataLst>
      <p:tags r:id="rId1"/>
    </p:custDataLst>
    <p:extLst>
      <p:ext uri="{BB962C8B-B14F-4D97-AF65-F5344CB8AC3E}">
        <p14:creationId xmlns:p14="http://schemas.microsoft.com/office/powerpoint/2010/main" val="29854527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4613</TotalTime>
  <Words>667</Words>
  <Application>Microsoft Office PowerPoint</Application>
  <PresentationFormat>Personnalisé</PresentationFormat>
  <Paragraphs>45</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Conception personnalisée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SAIDOUNE Souad</dc:creator>
  <cp:lastModifiedBy>Clémentine COLLEIT - ITC France</cp:lastModifiedBy>
  <cp:revision>20</cp:revision>
  <dcterms:created xsi:type="dcterms:W3CDTF">2023-06-22T15:58:22Z</dcterms:created>
  <dcterms:modified xsi:type="dcterms:W3CDTF">2024-10-16T12:25:05Z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3625D96E-C423-47CF-890F-DB313147B32B</vt:lpwstr>
  </property>
  <property fmtid="{D5CDD505-2E9C-101B-9397-08002B2CF9AE}" pid="3" name="ArticulatePath">
    <vt:lpwstr>poster WCD Nodé DS+_V3</vt:lpwstr>
  </property>
</Properties>
</file>